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notesSlides/notesSlide3.xml" ContentType="application/vnd.openxmlformats-officedocument.presentationml.notesSlide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7" r:id="rId1"/>
  </p:sldMasterIdLst>
  <p:notesMasterIdLst>
    <p:notesMasterId r:id="rId61"/>
  </p:notesMasterIdLst>
  <p:sldIdLst>
    <p:sldId id="256" r:id="rId2"/>
    <p:sldId id="603" r:id="rId3"/>
    <p:sldId id="640" r:id="rId4"/>
    <p:sldId id="604" r:id="rId5"/>
    <p:sldId id="637" r:id="rId6"/>
    <p:sldId id="638" r:id="rId7"/>
    <p:sldId id="639" r:id="rId8"/>
    <p:sldId id="656" r:id="rId9"/>
    <p:sldId id="655" r:id="rId10"/>
    <p:sldId id="658" r:id="rId11"/>
    <p:sldId id="657" r:id="rId12"/>
    <p:sldId id="661" r:id="rId13"/>
    <p:sldId id="659" r:id="rId14"/>
    <p:sldId id="660" r:id="rId15"/>
    <p:sldId id="522" r:id="rId16"/>
    <p:sldId id="642" r:id="rId17"/>
    <p:sldId id="641" r:id="rId18"/>
    <p:sldId id="605" r:id="rId19"/>
    <p:sldId id="607" r:id="rId20"/>
    <p:sldId id="609" r:id="rId21"/>
    <p:sldId id="610" r:id="rId22"/>
    <p:sldId id="611" r:id="rId23"/>
    <p:sldId id="612" r:id="rId24"/>
    <p:sldId id="662" r:id="rId25"/>
    <p:sldId id="614" r:id="rId26"/>
    <p:sldId id="620" r:id="rId27"/>
    <p:sldId id="636" r:id="rId28"/>
    <p:sldId id="621" r:id="rId29"/>
    <p:sldId id="615" r:id="rId30"/>
    <p:sldId id="616" r:id="rId31"/>
    <p:sldId id="563" r:id="rId32"/>
    <p:sldId id="564" r:id="rId33"/>
    <p:sldId id="565" r:id="rId34"/>
    <p:sldId id="566" r:id="rId35"/>
    <p:sldId id="567" r:id="rId36"/>
    <p:sldId id="568" r:id="rId37"/>
    <p:sldId id="569" r:id="rId38"/>
    <p:sldId id="570" r:id="rId39"/>
    <p:sldId id="571" r:id="rId40"/>
    <p:sldId id="572" r:id="rId41"/>
    <p:sldId id="573" r:id="rId42"/>
    <p:sldId id="574" r:id="rId43"/>
    <p:sldId id="575" r:id="rId44"/>
    <p:sldId id="622" r:id="rId45"/>
    <p:sldId id="623" r:id="rId46"/>
    <p:sldId id="624" r:id="rId47"/>
    <p:sldId id="625" r:id="rId48"/>
    <p:sldId id="626" r:id="rId49"/>
    <p:sldId id="617" r:id="rId50"/>
    <p:sldId id="627" r:id="rId51"/>
    <p:sldId id="628" r:id="rId52"/>
    <p:sldId id="629" r:id="rId53"/>
    <p:sldId id="630" r:id="rId54"/>
    <p:sldId id="631" r:id="rId55"/>
    <p:sldId id="632" r:id="rId56"/>
    <p:sldId id="633" r:id="rId57"/>
    <p:sldId id="634" r:id="rId58"/>
    <p:sldId id="618" r:id="rId59"/>
    <p:sldId id="619" r:id="rId60"/>
  </p:sldIdLst>
  <p:sldSz cx="9144000" cy="5143500" type="screen16x9"/>
  <p:notesSz cx="6858000" cy="9144000"/>
  <p:embeddedFontLst>
    <p:embeddedFont>
      <p:font typeface="Arvo" panose="020B0604020202020204" charset="0"/>
      <p:regular r:id="rId62"/>
      <p:bold r:id="rId63"/>
      <p:italic r:id="rId64"/>
      <p:boldItalic r:id="rId65"/>
    </p:embeddedFont>
    <p:embeddedFont>
      <p:font typeface="Cambria Math" panose="02040503050406030204" pitchFamily="18" charset="0"/>
      <p:regular r:id="rId66"/>
    </p:embeddedFont>
    <p:embeddedFont>
      <p:font typeface="Roboto Condensed" panose="020B0604020202020204" charset="0"/>
      <p:regular r:id="rId67"/>
      <p:bold r:id="rId68"/>
      <p:italic r:id="rId69"/>
      <p:boldItalic r:id="rId70"/>
    </p:embeddedFont>
    <p:embeddedFont>
      <p:font typeface="Roboto Condensed Light" panose="020B0604020202020204" charset="0"/>
      <p:regular r:id="rId71"/>
      <p:bold r:id="rId72"/>
      <p:italic r:id="rId73"/>
      <p:boldItalic r:id="rId7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DABFF"/>
    <a:srgbClr val="00338E"/>
    <a:srgbClr val="A50021"/>
    <a:srgbClr val="CC09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87CA831-11D2-4159-8545-C5A921CE741D}">
  <a:tblStyle styleId="{D87CA831-11D2-4159-8545-C5A921CE741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86" autoAdjust="0"/>
    <p:restoredTop sz="94662"/>
  </p:normalViewPr>
  <p:slideViewPr>
    <p:cSldViewPr snapToGrid="0">
      <p:cViewPr varScale="1">
        <p:scale>
          <a:sx n="111" d="100"/>
          <a:sy n="111" d="100"/>
        </p:scale>
        <p:origin x="256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2.fntdata"/><Relationship Id="rId68" Type="http://schemas.openxmlformats.org/officeDocument/2006/relationships/font" Target="fonts/font7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5.fntdata"/><Relationship Id="rId74" Type="http://schemas.openxmlformats.org/officeDocument/2006/relationships/font" Target="fonts/font13.fntdata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3.fntdata"/><Relationship Id="rId69" Type="http://schemas.openxmlformats.org/officeDocument/2006/relationships/font" Target="fonts/font8.fntdata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6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1.fntdata"/><Relationship Id="rId70" Type="http://schemas.openxmlformats.org/officeDocument/2006/relationships/font" Target="fonts/font9.fntdata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4.fntdata"/><Relationship Id="rId73" Type="http://schemas.openxmlformats.org/officeDocument/2006/relationships/font" Target="fonts/font12.fntdata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font" Target="fonts/font10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360" units="cm"/>
          <inkml:channel name="Y" type="integer" max="1872" units="cm"/>
          <inkml:channel name="T" type="integer" max="2.14748E9" units="dev"/>
        </inkml:traceFormat>
        <inkml:channelProperties>
          <inkml:channelProperty channel="X" name="resolution" value="114.28571" units="1/cm"/>
          <inkml:channelProperty channel="Y" name="resolution" value="112.77109" units="1/cm"/>
          <inkml:channelProperty channel="T" name="resolution" value="1" units="1/dev"/>
        </inkml:channelProperties>
      </inkml:inkSource>
      <inkml:timestamp xml:id="ts0" timeString="2021-04-08T00:23:34.57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17017 6449 0,'23'878'16,"-16"-794"-16,-7-92 0,61-38 0,-38 39 15,-1-1 1,8 1-16,8-9 16,0 16-16,-8 8 15,1-16-15,-1-7 16,0 23-1,23-108-15,-53 100 16</inkml:trace>
  <inkml:trace contextRef="#ctx0" brushRef="#br0" timeOffset="1035.33">16926 7342 0,'0'0'15,"0"0"1,16 31-16,6-24 16,24-22-16,22 46 15,0-31-15,22-23 16,-6-8 0,-32 16-16,-14 7 15,-7 8-15,-1-7 16,-8-9-1,1 9-15,0 14 16,7-7-16,23 0 16,7-7-1,-60 7-15</inkml:trace>
  <inkml:trace contextRef="#ctx0" brushRef="#br0" timeOffset="1464.5">17161 7922 0,'0'0'16,"0"0"-1,0 16-15,0-24 16,7 8-16,24-15 16,14-1-16,0-7 15,1 16 1,7 7-16,-8-23 16,-45 23-16,257-8 15,-257 8-15</inkml:trace>
  <inkml:trace contextRef="#ctx0" brushRef="#br0" timeOffset="2263.27">18340 7067 0,'0'0'0,"0"0"16,0 0-16,0 0 15,15-22 1,8 29-16,30-45 16,15-46-16,-38 54 15,-30 30 1,121-191-16,-121 191 15,0 0-15,0 0 16,8-23 0,-8 23-16,0-8 15,7-7-15,1-16 16,-8 31-16,0 0 16,0 0-1,0 0-15,0 0 16,7 23-16,-7-23 15,8 16-15,-1 6 16,1 17 0,0-24-16,-1 8 15,23 221-15,-15-145 16,1 8 0,-1 0-16,0-31 15,0 31-15,0-8 16,-15-15-16,8-15 15,-8-46 1,7 30-16,-7-37 16,8 29-16,-8-14 15,0-8 1,0 7-16,0-7 16,0 0-1,0-8-15,0 1 16,0-1-16,0-15 15,-15 8-15,-16 14 16,31-22 0</inkml:trace>
  <inkml:trace contextRef="#ctx0" brushRef="#br0" timeOffset="2971.34">18423 8334 0,'0'0'0,"0"-7"15,0 7-15,0 0 16,8-8-16,7 0 16,38-37-1,-15 29-15,15 24 16,30-8-1,-15-8-15,0 8 16,-15-15-16,-8 15 16,-7 0-16,-8 0 15,-7 0-15,0 8 16,-1-8 0,1-8-16,22 8 15,16 0-15,-61 0 16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800" units="cm"/>
          <inkml:channel name="T" type="integer" max="2.14748E9" units="dev"/>
        </inkml:traceFormat>
        <inkml:channelProperties>
          <inkml:channelProperty channel="X" name="resolution" value="108.84354" units="1/cm"/>
          <inkml:channelProperty channel="Y" name="resolution" value="109.09091" units="1/cm"/>
          <inkml:channelProperty channel="T" name="resolution" value="1" units="1/dev"/>
        </inkml:channelProperties>
      </inkml:inkSource>
      <inkml:timestamp xml:id="ts0" timeString="2021-04-15T01:57:46.94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9827 10501 0,'32'0'156,"-8"0"-140,-1 0-16,25 0 15,-24 0-15,31-8 16,1 8-16,-16 0 16,-1-8-16,17-7 15,-24-1-15,63 8 16,-55 8-16,15 0 16,1-16-16,-25 16 15,9-16-15,55 16 16,-23-16-1,-32 16-15,-1 0 16,9 0-16,-8 0 16,-1-8-16,-15 8 15,32 0-15,-1-32 16,-31 32 0,32 0-16,-33 0 0,9 0 15,24 0-15,-1-15 16,-15 15-16,8 0 15,-25 0-15,17 0 16,-16 0-16,47-8 16,-47 8-16,87-16 15,-71 16-15,-16 0 16,31 0-16,-39 0 16,8 0-16,0 0 15,0 0-15,31 0 16,-47 0-16,16 0 15,-16 0-15,16 0 0,31 0 16,-47 0-16,24 0 16,-24 0-16,40 0 15,-25 0 1,-7 0-16,0 0 0,8 0 16,0 8-16,0-8 15,31 0 1,-47 0-16,16 0 15,0 0 1,-16 0 0,23 0-1,-15 0-15,16 0 16,-24 0-16,40 0 16,-9 0-1,-15 16 1,-8-16-16,8 0 0,7 0 15,9 0 1,-32 0-16,8 0 16,16 0-16,-8 0 15,-16 0-15,15 0 16,1 23 0,-16-23-16,0 0 0,8 0 15,-8 0 16,0 0-15,31-16-16,-23 16 16,0 0-16,0 0 15,0 0-15,40 0 16,-33 0 0,1 0-16,16 0 15,15 0-15,-47 0 0,0 0 16,0 0-16,8 0 15,-8 0 17,24 0-17,0 16 1,-25 0 0,1-16-1,-8 8 1,-8-8 31,-7 0-47,7 0 15</inkml:trace>
  <inkml:trace contextRef="#ctx0" brushRef="#br0" timeOffset="12286.44">9454 6025 0,'8'0'282,"0"0"-251,-8 7-31,39-7 16,-31 0-1,0 0 1,16 0-1,-16 0-15,8 0 16,-8 0 31,16 0-16,-16 0-15,16 0-1,-17 0-15,1 0 32,0 0 93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800" units="cm"/>
          <inkml:channel name="T" type="integer" max="2.14748E9" units="dev"/>
        </inkml:traceFormat>
        <inkml:channelProperties>
          <inkml:channelProperty channel="X" name="resolution" value="108.84354" units="1/cm"/>
          <inkml:channelProperty channel="Y" name="resolution" value="109.09091" units="1/cm"/>
          <inkml:channelProperty channel="T" name="resolution" value="1" units="1/dev"/>
        </inkml:channelProperties>
      </inkml:inkSource>
      <inkml:timestamp xml:id="ts0" timeString="2021-04-15T01:58:37.16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12137 6715 0,'8'0'282,"8"0"-282,-8 0 15,0 0 1,0 0-16,15 0 15,17 0-15,-16 0 16,0 0-16,-16 0 16,0 0-16,7 0 31,-7 0-15,16 0-1,8 0 16,-8 0-31,0 0 16,15 0-16,-15 0 16,16 0-16,-32 8 15,15 8-15,1-16 16,-24 8 109,-16-8-94,8 0-15,1 0-1,-9-16-15,-24-32 16</inkml:trace>
  <inkml:trace contextRef="#ctx0" brushRef="#br0" timeOffset="5600.35">12089 5461 0,'8'0'172,"32"0"-156,-24 0-16,-16 16 15,8-8-15,79 8 16,-39-16-16,31 8 16,-47-8-16,0 15 15,15-15-15,-31 0 16,-8 0-16,-8 8 16,0 8-16,8-16 31,40 0 0,-9 0-15,1 0-16,-16 0 15,-16 0 1,0 0 0,-8 8-1,0 0 79,-8-8-47,-8 0-32</inkml:trace>
  <inkml:trace contextRef="#ctx0" brushRef="#br0" timeOffset="14641.51">10764 6517 0,'8'0'360,"0"0"-329,7 0-15,-7 0-1,0 0-15,0 0 16,8 0 0,-8 0-1,16 0 1,-16 0-1,0 0 1,16-8 0,-17 8-1,1 0 17,8 0-17,-8 0 16,16 0 1,-16 0-1,0 0 63,0 0-32</inkml:trace>
  <inkml:trace contextRef="#ctx0" brushRef="#br0" timeOffset="29291.03">6684 6548 0,'0'8'203,"0"0"-187,0 8-16,0-8 15,0 0-15,0 0 0,0 8 16,0-8-16,0 16 16,0-16-16,0 0 15,0 7-15,0-7 16,0 0-16,0 0 16,0 8-1,0-8 1,0 16-16,0-16 15,0 0 1,0 0-16,0 7 16,0-7-1,0 0-15,0 8 32,8-8-32,-8 0 15,0 16 1,0-16 15,0 0-31,0 8 16,0-8-16,8-8 15,-8 8-15,0 7 16,0-7-16,15-8 31,-15 8-15,0 16-16,8-24 15,-8 8 1,0 0 0,8-8-1,-8 16 1,8-16 0</inkml:trace>
  <inkml:trace contextRef="#ctx0" brushRef="#br0" timeOffset="38665.18">17519 5945 0,'0'16'219,"0"-8"-204,0 0 1,0 0-16,0 8 16,0-8-16,0 79 15,0-47 1,0 7-16,0-23 0,0 0 16,0-8-16,0-8 15,0 0-15,0 0 16,0 15-1,-8-15-15,8 8 16,0 0-16,-16 8 16,16-8-1,0-8-15,0 16 16,0-16 15,0-1 0,-8-7 1,8 16-17,0-8 1,0 0 31,0 0-32,0 8 17,0-8 30,0 0-46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800" units="cm"/>
          <inkml:channel name="T" type="integer" max="2.14748E9" units="dev"/>
        </inkml:traceFormat>
        <inkml:channelProperties>
          <inkml:channelProperty channel="X" name="resolution" value="108.84354" units="1/cm"/>
          <inkml:channelProperty channel="Y" name="resolution" value="109.09091" units="1/cm"/>
          <inkml:channelProperty channel="T" name="resolution" value="1" units="1/dev"/>
        </inkml:channelProperties>
      </inkml:inkSource>
      <inkml:timestamp xml:id="ts0" timeString="2021-04-15T01:59:59.89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3683 7390 0,'8'0'297,"0"0"-282,8 0-15,-8 0 16,0 8-1,8-8-15,-16 8 16,8-8 0,15 0-16,-15 0 15,0 0-15,0 0 32,8 0-32,-8 0 15,0 0-15,8 0 16,-8 0-1,16 0-15,-16 0 0,-1 0 16,1 0 0,8 0-16,0 0 15,0 0-15,32 0 16,-32 0-16,7 0 16,41 0-1,-40 0-15,-16 0 16,7 0-16,1 0 15,0 0-15,16 0 16,-24 0-16,16 0 0,0 0 16,-1 0-16,9 0 15,8 16-15,-16-16 16,-1 0-16,33 0 16,-32 0-16,15 0 15,-31 0-15,16 0 16,24 0-16,-32 8 0,0-8 15,7 0-15,33 0 16,15-8 0,-47 8-16,40 0 15,-40 0 1,-9 0-16,1 0 16,16 0-16,-8 0 15,0 8-15,0-8 16,-1 0-16,17 0 0,-8 0 15,7 0-15,1 0 16,0-8-16,-16 16 16,15-8-16,1 0 15,-24 0-15,32 0 16,-9 0 0,1 0-16,-16 7 15,0-7-15,7 0 16,-7 0-16,-8 0 15,-8 0-15,16 0 16,23 0 0,-31 0-16,0 0 15,0 0-15,-8 0 16,16 0 0,-16 0-16,23 0 15,-7 0-15,0 0 16,0 0-16,16 0 15,-33 0-15,1 0 16,16 0-16,-16 0 16,16 0-16,-16 0 0,32 0 15,-25 0-15,9 0 16,0 0 0,16 0-16,7 0 15,-39 0-15,8 0 16,-8 0-16,0 0 15,16 0 95,-24-23 15,-16 23-125,8-8 15,-16-16-15</inkml:trace>
  <inkml:trace contextRef="#ctx0" brushRef="#br0" timeOffset="5723.72">3659 8803 0,'191'0'203,"-96"0"-203,167-8 15,-143 16-15,95-8 16,-158 0-16,31 16 16,-7-1-16,15-15 15,-16 16-15,-7-16 0,7 0 16,-7 16-16,-17-16 16,17 0-1,-17-8-15,-15 8 0,15 0 16,-15-16-16,-24 16 15,8 0-15,15 0 16,-15 0-16,-16 0 16,8 0-16,-8 0 15,0 0 1,40 0 0,23 0-16,24 0 15,-55 0-15,0 0 16,15 0-16,-15 8 15,-24-8-15,0 0 0,-8 0 16,15 0 0,-15 0 31</inkml:trace>
  <inkml:trace contextRef="#ctx0" brushRef="#br0" timeOffset="8074.95">3786 9890 0,'80'8'235,"15"-8"-235,72 0 15,47 0-15,-119 16 0,72-16 16,-88 0-16,88 0 15,0 0-15,-1 16 16,-70-16-16,70 0 16,-86 32-16,23-32 15,-8 0-15,-23 15 16,55-15-16,-8 0 16,-48 0-16,24 0 15,-15 16-15,-1 16 16,-7-32-16,150 24 15,-151-24-15,9 16 16,-9-16-16,-15 8 16,-56 8-16,174-9 15,-134 9 1,31-16-16,-39 0 0,24 0 16,-1 16-16,41-16 15,-25 0 1,-39 0-16,7 0 15,17 0-15,-32 0 16,0 0-16,23 0 16,-23 0-16,16 0 0,-16 0 15,47-8 1,-31 8-16,15 0 16,17-16-16,55 16 15,-80 0-15,33-15 16,-33 15-16,49 0 15,-41-16-15,17 16 16,-17 0-16,-15 0 0,7 0 16,-7 0-1,16 0-15,-1-8 16,-15 8-16,-24 0 0,24 0 16,-17 0-16,1 0 15,-16 0-15,8 0 16,0 0-16,8 0 15,-16 0-15,15 0 16,57-32 0,-41 0-1,-31 8 1,8 1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800" units="cm"/>
          <inkml:channel name="T" type="integer" max="2.14748E9" units="dev"/>
        </inkml:traceFormat>
        <inkml:channelProperties>
          <inkml:channelProperty channel="X" name="resolution" value="108.84354" units="1/cm"/>
          <inkml:channelProperty channel="Y" name="resolution" value="109.09091" units="1/cm"/>
          <inkml:channelProperty channel="T" name="resolution" value="1" units="1/dev"/>
        </inkml:channelProperties>
      </inkml:inkSource>
      <inkml:timestamp xml:id="ts0" timeString="2021-04-15T02:01:51.95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5747 5548 0,'-24'16'281,"0"-8"-266,16 8-15,8-8 16,0 16 0,0-16-1,0 0 1,0 0-16,-15 7 16,-1 17-1,16-24 1,-16 16-16,16-16 0,0 0 15,0 16 1,0-16-16,0 7 16,0-7-1,0 0 1,0 0 0,0 16-1,0-16 1,-8 8-16,0 16 15,8-24-15,0 7 16,0 17-16,0-24 31,0 0 1,8 0-17,0-8 1,-8 16-16,24-16 0,-16 8 15,7-8-15,1 8 16,0-8 0,-16 16-16,8-16 15,0 0 1,8 0 0,-8 0-1,0 0-15,0 0 16,8 0-16,-16 8 15,8-8 1,-1 0 0,9 0-1,-8 0 1,0 0 0,0 23 15,8-23-16,-8 0 17,16 0-17,-16-16 1,8 16-16,-8 0 16,-1-15-1,1 15 1,8 0-1,-8 0-15,0-16 16,8 0 0,0 8-1,0 8-15,-8-8 32,0-8-1,-8-16-16,16 24 1,-16-7-16,7-1 16,-7 0-16,0 0 15,8-32 1,-8 40-16,0 0 16,16-15-1,-16 15 1,0-8-1,0 8-15,0 0 16,-8 8 0,0-24-1,0 16 1,-7-8-16,7 8 16,0 0-1,0 8 1,-16-15-1,16 15 1,-8 0 15,0 0-15,0 0 0,8-8-1,1 8 16,-1 0-31,-8 0 16,0 0 0,0 0-16,8 0 15,0 0 1,-8-8 0,8 8-16,0 0 15,0 0-15,-7 0 16,7 0-16,0 0 15,-8 0 1,8 0 0,0 0-16,0 0 31,-8 0 0,16-8 47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800" units="cm"/>
          <inkml:channel name="T" type="integer" max="2.14748E9" units="dev"/>
        </inkml:traceFormat>
        <inkml:channelProperties>
          <inkml:channelProperty channel="X" name="resolution" value="108.84354" units="1/cm"/>
          <inkml:channelProperty channel="Y" name="resolution" value="109.09091" units="1/cm"/>
          <inkml:channelProperty channel="T" name="resolution" value="1" units="1/dev"/>
        </inkml:channelProperties>
      </inkml:inkSource>
      <inkml:timestamp xml:id="ts0" timeString="2021-04-15T02:03:21.69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5183 8779 0,'16'0'219,"8"0"-219,0 0 16,-16 0-16,39 0 15,-31 0-15,0 0 0,8 0 16,-8 0-16,24 0 15,-17 0-15,25 0 16,-8 0 0,-1 0-1,1-8-15,55-24 16,-63 24-16,8 8 16,15-16-16,-15 1 15,0 15-15,-1 0 0,17-8 16,-32 8-16,8 0 15,7-16-15,-15 16 16,-16 0-16,16 0 16,-16 0-16,39 0 15,-23-24 1,-16 24-16,16-8 0,-16-8 16,16 16-16,-16 0 15,7 0-15,-7 0 16,0-8-16,0 8 15,16 0-15,16-16 16,-32 16-16,31-8 16,1 8-16,-8 0 15,-8 0-15,0 0 16,-1 0-16,-15 0 16,8 0-16,24 0 15,-32 0-15,16 0 16,-16 0-16,15 0 15,1 0-15,-16 0 16,8 0-16,-8 0 16,0 0-16,0 0 15,16 0-15,-16 0 0,15 0 16,17 0-16,-32 0 16,32 0-16,39 16 31,-55-16-31,0 8 15,-1-8-15,1 0 0,-16 0 16,16 0 0,-16 16-16,0-16 15,8 0-15,16 0 0,-25 8 16,17-8-16,-16 0 16,16 24-16,16-24 15,-32 8-15,15-8 16,-15 0-16,16 0 15,0 0-15,16 16 0,-16-16 16,-9 0-16,9 0 16,-8 0-16,16 0 15,-24 8-15,0-8 16,16 0-16,-1 0 16,17 0-16,-32 0 15,16 7-15,-16-7 0,16 16 16,-17-16-1,1 0 17,16 0-17,-16 0-15,8 0 32,-8 0-17,0 0-15,8 0 16,-8 0 15,-8 8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800" units="cm"/>
          <inkml:channel name="T" type="integer" max="2.14748E9" units="dev"/>
        </inkml:traceFormat>
        <inkml:channelProperties>
          <inkml:channelProperty channel="X" name="resolution" value="108.84354" units="1/cm"/>
          <inkml:channelProperty channel="Y" name="resolution" value="109.09091" units="1/cm"/>
          <inkml:channelProperty channel="T" name="resolution" value="1" units="1/dev"/>
        </inkml:channelProperties>
      </inkml:inkSource>
      <inkml:timestamp xml:id="ts0" timeString="2021-04-15T02:10:43.40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10121 7247 0,'8'0'297,"0"-8"-297,0 8 16,7 0 15,-7 0-15,0 0-1,16 0 1,-16 0 0,0 0-16,8 0 15,-8 0 1,0 0-1,8 0 17,-8 0-1,-1-8 0,17-8-31,-16 16 16,8-8 15,-8 8 94,0 0-47,0 0-78,8 0 16,-16 16 62,8-16-16,-8 8-15,0 0-47,0 0 78,0-16 32,-16-16-110</inkml:trace>
  <inkml:trace contextRef="#ctx0" brushRef="#br0" timeOffset="-192761.55">8771 8652 0,'64'16'125,"39"0"-110,0 0-15,183-16 16,-119 23-16,-24-23 16,23 0-16,342-16 15,-389 16 1,143 8-16,-190-8 0,31 0 16,64 0-16,-1 0 15,1-8-15,-48 8 16,-24 0-16,1 0 15,7 0-15,63 0 16,1 0-16,0 0 16,-72 0-16,0 0 15,1 0-15,-25 0 0,56 0 16,-32 0-16,-23 0 16,-1 0-16,-15 0 15,-32 0-15,15 0 16,-15 0-16,-16 0 15,-8 8 32,0 8-15,-16-16-17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800" units="cm"/>
          <inkml:channel name="T" type="integer" max="2.14748E9" units="dev"/>
        </inkml:traceFormat>
        <inkml:channelProperties>
          <inkml:channelProperty channel="X" name="resolution" value="108.84354" units="1/cm"/>
          <inkml:channelProperty channel="Y" name="resolution" value="109.09091" units="1/cm"/>
          <inkml:channelProperty channel="T" name="resolution" value="1" units="1/dev"/>
        </inkml:channelProperties>
      </inkml:inkSource>
      <inkml:timestamp xml:id="ts0" timeString="2021-04-15T02:12:02.718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4">
        <inkml:traceFormat>
          <inkml:channel name="X" type="integer" max="3360" units="cm"/>
          <inkml:channel name="Y" type="integer" max="1872" units="cm"/>
          <inkml:channel name="T" type="integer" max="2.14748E9" units="dev"/>
        </inkml:traceFormat>
        <inkml:channelProperties>
          <inkml:channelProperty channel="X" name="resolution" value="114.28571" units="1/cm"/>
          <inkml:channelProperty channel="Y" name="resolution" value="112.77109" units="1/cm"/>
          <inkml:channelProperty channel="T" name="resolution" value="1" units="1/dev"/>
        </inkml:channelProperties>
      </inkml:inkSource>
      <inkml:timestamp xml:id="ts1" timeString="2021-04-15T02:12:11.998"/>
    </inkml:context>
  </inkml:definitions>
  <inkml:trace contextRef="#ctx0" brushRef="#br0">8747 4270 0,'0'32'203,"0"8"-187,0 0-1,0 71-15,0-64 16,0-23-16,0-8 16,0 0-16,0 16 15,0-24-15,0 7 16,0 1-16,0 0 0,0 16 15,0-24 1,0 8-16,0-8 0,0 0 16,0 15-16,0 9 15,0-8 1,0-16-16,0 16 16,0 7-16,0 9 15,0 55 1,0-63-16,0 8 0,0 0 15,0-17-15,0 1 16,0 0 0,0-16-16,0 24 15,0-24-15,0 7 16,0-7-16,0 0 16,0 0-1,8-8 220,8 0-220,-8-8 1,16 8-16,-16 0 15,8-8 1,8 8 0,-16 0-16,15-16 0,17 16 15,-16 0-15,8 0 16,-9 0 0,1-7-16,-16 7 15,0 0 1,8-24-1,-8 24 1,16-16 0,63 16-1,-31 0-15,-33 0 0,17 0 16,-16 0-16,-8 0 16,0 0-16,-8 0 15,0 0 32,7 0-16,33 0-15,-32 0-16,8 0 16,0 0-16,-1 0 15,-15 0-15,-8 8 47,16-8 0,16 0-47,8 24 16,15-24-1,17 15 1,-64-15 15,8 0 63,-1 0-79,1 0 48,-8 0-1,0 0-30,0-23-1,8 15-15,-16-8-16,0 0 15,0 0 1,0 0-16,0-39 15,0 31-15,0 0 16,-8-16 0,8 24-16,0-23 0,0 23 15,0 8-15,0 0 16,-8-16-16,8-15 47,0 31-47,0 0 0,0-16 15,0 16-15,0-8 16,0 8 0,0-16-1,8-15 1,-8-9-16,0 8 16,0 32 15,0-7 16,-8 15-16,8-8-15,0 0-1,0 0-15,0-8 31,0 8 1,0 0-17,0-16 1,0 16 0,0-8-1,0 8-15,0 0 31,-8 8 1,8-8-17,0-7-15,0-49 16,8-7-16,-8 31 94,0 24-32,0 8-62,0 0 16,0-8-1,-8 16 64,-55 8-33,-33 24 17,73-32-63,-65 0 62,-7 8-15,87-8-15,-16 0-17,0 0 1,-150-8 62,94-8-16,-23-8-15,71 8 16,-23 16-1,47 0 1,8-7-16,0-1-32,0-40 17</inkml:trace>
  <inkml:trace contextRef="#ctx0" brushRef="#br0" timeOffset="3065.58">18908 5675 0,'0'40'219,"0"-16"-219,0 8 16,-8 23-16,8-15 15,0-16-15,0 15 16,-16-31-16,16 16 15,0-16-15,-8 0 16,8 8-16,0-8 16,-8 39-16,8-39 15,0 16-15,-16 87 0,16-103 16,-16 72-16,16-25 16,0 17-16,-15-17 15,15-15-15,0-32 16,0 0-16,0 8 15,0-9-15,0 1 16,0 0 15,15-8 188,-7 0-219,0 0 16,8 0-1,16 0-15,-8-8 0,0 8 16,-1-15-16,33-9 16,-40 24-16,-8 0 15,0 0 1,0-16-1,7 16-15,1 0 16,8-8-16,-8 8 31,-8-16-15,24 8-16,7 8 16,17 0-16,-32 0 15,16 0-15,7 0 0,-31 0 16,-8 0-16</inkml:trace>
  <inkml:trace contextRef="#ctx0" brushRef="#br0" timeOffset="5040.16">18908 6128 0,'8'0'219,"0"0"-203,0 0-1,15 0 1,-15 0 15,8 0-15,-8 0 46,16 0-46,-16 0 15,0 0 47,8-16-46,-8 8-17,-8 0 1,0-8 0,0 8-1,0 0 1</inkml:trace>
  <inkml:trace contextRef="#ctx0" brushRef="#br0" timeOffset="6638.27">18916 5850 0,'24'-16'281,"-1"0"-281,1 16 15,-16-8 1,0 8-16,0 0 31,8 0 79,32-16-79,-1-7-31,-39 23 16,8 0 77,32-8-77,-9-8-16,-31 16 31</inkml:trace>
  <inkml:trace contextRef="#ctx1" brushRef="#br0">20094 5717 0,'0'30'16,"0"-30"-16,0 0 0,-30 8 15,15-1 1,0-7 15,-1 0-15,1 0-1,0 0 17,0 8-17,0 0 1,0 7 15,-152 137-15,160-144-1,-1 0 17,1 15-17,-39 30 1,39-30-1,-38 23 17,37-31-17,-37 38 1,45-37 15,-121 159-15,121-175-1,0 0 1,0 0 15,0 0-15,0 0 15,0 0-15,0 31-1,15-24 1,15 9 15,0-1-15,0-7 0,39 14 15,-9 1-16,-30 38 1,-15-45 0,-869 1426 15,219-76-15,476-53-1,84-695 16,29-251-15,16-115 0,7-69 15,8-46-15,0-22-1</inkml:trace>
  <inkml:trace contextRef="#ctx0" brushRef="#br0" timeOffset="-116999.58">9192 7612 0,'56'16'188,"15"0"-172,231-32-1,-263 24-15,49-8 0,-17 0 16,-15 0-16,-1 0 15,-15 0-15,8 0 16,-9 0-16,1 0 16,15-8-16,1 8 15,8 0-15,15 0 16,-8 0-16,1 0 16,-33 0-16,57 0 0,-65-16 15,41 16-15,-32 0 16,-1 0-16,33 0 15,-33-8-15,33 8 16,-32 0-16,-1 0 16,-7 0-16,8 0 15,-1 0-15,17 0 16,-32 0-16,23-16 0,33 16 16,-41 8-16,9-8 15,24 0-15,-17 0 16,17 0-16,-17 0 15,17 0-15,-33 0 16,1 8-16,8-8 16,-9 0-16,1 0 15,15 0-15,-7 0 16,-24 0 0,16 0-16,-32 8 0,7-8 15,-7 0-15,0 0 31,0 0-15,8 0 0,8-8-16,8 8 0,-16 0 15,-9 0-15,1 0 32,0 0-32,-16 0 93,-15-16-77,-73-16-16,88 32 16</inkml:trace>
  <inkml:trace contextRef="#ctx0" brushRef="#br0" timeOffset="-108602.3">3905 5231 0,'64'0'203,"55"0"-203,-24 0 16,8 0-16,64-16 16,-72 16-16,-23 0 15,7 0-15,-39 0 16,7 0-16,9 0 16,-16 0-16,-16 0 15,23 0-15,-7-8 16,0 8-16,15 0 15,-15 0-15,7 0 0,9-16 16,-32 16-16,16 0 16,-33 0-16,33 0 15,-24 0-15,8 0 16,0 0-16,-8 0 16,-9 0-16,25 0 15,-24 0-15,16 0 0,16 0 16,-1 0-16,17 0 15,-40 0-15,39 0 16,-31 0-16,0 0 16,0 0-16,-16 0 15,0 0-15,15 0 16,-15 0 31,8 0-47,32 0 0,0 0 15,7 0-15,56 8 16,-55-8 0,15 0-16,-15 8 15,-9-8-15,9 0 16,-16 16-16,-1-16 0,1 0 16,-32 0-16,24 8 15,-8-8-15,55 16 16,-39-16-16,-9 0 15,25 0-15,-32 0 16,15 0-16,1 0 16,-16 0-16,-16 0 0,0 0 31,71 0-15,-39 0-1,31 0-15,1 0 16,-17 0-16,17 0 15,-1 0-15,9 0 16,-49 0-16,9 0 16,-24 0-16,0 0 0,-16 16 31,16-16-31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800" units="cm"/>
          <inkml:channel name="T" type="integer" max="2.14748E9" units="dev"/>
        </inkml:traceFormat>
        <inkml:channelProperties>
          <inkml:channelProperty channel="X" name="resolution" value="108.84354" units="1/cm"/>
          <inkml:channelProperty channel="Y" name="resolution" value="109.09091" units="1/cm"/>
          <inkml:channelProperty channel="T" name="resolution" value="1" units="1/dev"/>
        </inkml:channelProperties>
      </inkml:inkSource>
      <inkml:timestamp xml:id="ts0" timeString="2021-04-15T02:18:12.34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4842 5286 0,'72'8'266,"31"8"-266,-48 0 15,17-16-15,-17 32 16,25-16-16,-25-16 16,1 0-16,15 16 15,-15-16-15,15 0 16,-39 0-16,-8 0 15,-8 0-15,-8 0 16,15 0 0,-15 0-1,0 0 17,0 0 14,-8-8 17</inkml:trace>
  <inkml:trace contextRef="#ctx0" brushRef="#br0" timeOffset="4683.75">10914 5334 0,'80'0'219,"39"0"-204,-40 0-15,88 0 16,-72 0-16,72 24 16,-96-24-16,9 0 15,-9-8-15,-15 8 16,-17 0-16,1 0 15,-16 0-15,8 0 16,-16 0-16</inkml:trace>
  <inkml:trace contextRef="#ctx0" brushRef="#br0" timeOffset="5884.08">7438 5509 0,'158'0'203,"-62"0"-187,23 0-16,8 0 16,-56 0-16,25 0 15,-25 0-15,8 8 16,-23-8-16,-16 0 16,7 0-16,-23 0 15,-16 0 16</inkml:trace>
  <inkml:trace contextRef="#ctx0" brushRef="#br0" timeOffset="10362.36">18733 5358 0,'72'0'63,"47"0"-48,-48 0-15,48 0 16,-16 0-16,-31 0 16,23 0-16,-39 0 0,15 0 15,-15-16-15,-17 24 16,9-8-16,-8 0 16,-1 0-16,1 0 15,0 0-15,-16 0 16,-9 0-16,1 0 15,0 0-15,8 0 16,-8 0-16,-8 0 16,0 0-16,0 0 15,8 0 1</inkml:trace>
  <inkml:trace contextRef="#ctx0" brushRef="#br0" timeOffset="11561.52">16122 5366 0,'111'0'125,"-16"0"-125,32 0 15,-32 0-15,1-8 16,7 16-16,16-8 16,-16-8-16,-32 8 15,9-16-15,-25 0 0,41 16 16,-41 0-16,33-16 15,-9 0-15,40 16 16,-40 0-16,-7 0 16,-32 0-16,-9 0 15,9 0-15,-16 8 16,15-8 0,-15 0-16,16 0 15,0-8-15,-32-16 16,7 1-16,1-33 15,-16 48 1</inkml:trace>
  <inkml:trace contextRef="#ctx0" brushRef="#br0" timeOffset="12801.22">13494 5501 0,'167'0'125,"135"-40"-125,-40 24 16,-143 16-16,95 0 15,-95-16-15,151-31 0,-215 47 16,17-8-16,-1 8 16,33-24-1,-81 24-15,9 0 16,-16 0-16,-16 8 31,0 0-15,0 0-1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800" units="cm"/>
          <inkml:channel name="T" type="integer" max="2.14748E9" units="dev"/>
        </inkml:traceFormat>
        <inkml:channelProperties>
          <inkml:channelProperty channel="X" name="resolution" value="108.84354" units="1/cm"/>
          <inkml:channelProperty channel="Y" name="resolution" value="109.09091" units="1/cm"/>
          <inkml:channelProperty channel="T" name="resolution" value="1" units="1/dev"/>
        </inkml:channelProperties>
      </inkml:inkSource>
      <inkml:timestamp xml:id="ts0" timeString="2021-04-15T02:19:03.17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5104 8088 0,'79'0'141,"40"16"-126,8 8-15,16-8 16,278 8 0,-302-24-16,310 0 31,-263 0-31,49 0 0,71 0 31,-191 16-31,8-16 0,111 15 16,96-15-1,-143 0-15,95 16 16,71 8 0,-87-24-1,-32-8 1,-23-8 0,-17 16-1,41-16 16,-136 1-31,16 15 16,-23 0-16,31-16 16,-24 0-16,-7 16 0,-17-16 15,1 24-15,-16-8 16,15-8-16,17-8 16,-17 16-16,40-16 15,25 16-15,-25-16 0,71 16 16,-126 0-16,55 0 15,1 0-15,-41 0 16,33-16-16,-33 16 16,32 0-16,-31 0 15,0 0-15,-1-8 16,-7 8-16,23 0 0,-31 0 16,15 0-16,1 0 15,15 0-15,-23 0 16,-8 0-16,-1 0 15,17 0-15,-32 0 16,8 0-16,-9 0 16,33 0-16,-32 0 15,15-15-15,-15 15 0,48-16 16,-33 16 0,33 0-16,-25 0 0,25 0 15,-32 0-15,-1 0 16,17 0-16,-16 0 15,-25 0-15,25 0 16,0 0-16,0-16 16,-17 16-16,17 0 0,31-8 15,-31 8-15,8 0 16,7 0-16,-15 0 16,31 0-16,-31 0 15,0 0-15,31-8 16,-31 8-16,-16 0 15,47 0-15,-39 0 16,-8 0-16,47 0 16,-15 0-16,15 0 15,-31 0-15,0 0 0,31 0 16,-31 8-16,7-8 16,-7 0-16,0-8 15,15 8-15,-31 0 16,8 0-16,8 0 15,15-24-15,25 8 0,-9 16 16,-15-16-16,23 16 16,-31 0-16,23 0 15,-31 0-15,-17 0 16,-15 0-16,-16 0 78,8 16-78,-15 0 16,7-16-16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800" units="cm"/>
          <inkml:channel name="T" type="integer" max="2.14748E9" units="dev"/>
        </inkml:traceFormat>
        <inkml:channelProperties>
          <inkml:channelProperty channel="X" name="resolution" value="108.84354" units="1/cm"/>
          <inkml:channelProperty channel="Y" name="resolution" value="109.09091" units="1/cm"/>
          <inkml:channelProperty channel="T" name="resolution" value="1" units="1/dev"/>
        </inkml:channelProperties>
      </inkml:inkSource>
      <inkml:timestamp xml:id="ts0" timeString="2021-04-15T02:20:41.52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8144 6247 0,'24'0'281,"0"0"-265,47 0-16,-23 0 15,47-8-15,-55 8 16,31 0-16,-39 0 16,8 0-16,71 0 15,-87 0 1,15 0-16,1 0 15,8 0-15,-9 0 0,1 0 16,-16 0-16,16 0 16,-33 0-16,17 0 15,0 0 1,-16 0 15,0 0 0,-16 0 94,-16 0-125</inkml:trace>
  <inkml:trace contextRef="#ctx0" brushRef="#br0" timeOffset="48006.65">5160 6731 0,'39'0'297,"33"-8"-297,-48 8 15,-1 0-15,-15 0 16,16 0-1,-16 0 1,16 0-16,47-16 16,9 0-16,-9 16 15,8-16-15,-39 9 16,32 7-16,-49 0 16,-15 0-16,8 0 15,-8 0 1,-8 7 15,0 9 16,-16-16 15,8 0-62,0 0 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360" units="cm"/>
          <inkml:channel name="Y" type="integer" max="1872" units="cm"/>
          <inkml:channel name="T" type="integer" max="2.14748E9" units="dev"/>
        </inkml:traceFormat>
        <inkml:channelProperties>
          <inkml:channelProperty channel="X" name="resolution" value="114.28571" units="1/cm"/>
          <inkml:channelProperty channel="Y" name="resolution" value="112.77109" units="1/cm"/>
          <inkml:channelProperty channel="T" name="resolution" value="1" units="1/dev"/>
        </inkml:channelProperties>
      </inkml:inkSource>
      <inkml:timestamp xml:id="ts0" timeString="2021-04-08T00:28:43.68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12489 11029 0,'0'0'0,"0"-8"15,-8 23-15,-30-84 0,31 69 16,-1 0-16,-52-7 16,60 7-16,-227 137 15,227-144 1,0 14-16,-7 8 15,-16 24-15,0-9 16,0 8 0,-14 23-16,22-38 15,-1 15-15,1-7 16,0 15-16,8-23 16,-1-8-1,1 23-15,7-23 16,-8 54-16,8-16 15,0-45 1,8 7-16,-8-15 16,15 23-16,0 0 15,7 0-15,1 0 16,7 8 0,-22-24-16,7 24 15,8-31-15,15 53 16,-8-38-1,0 1-15,-15-16 16,8 0-16,7 7 16,0 1-16,8-23 15,91 15 1,-39-16-16,-7 9 16,-22-24-16,-31 24 15,0-1 1,-14 8-16,-1-8 15,0 1-15,0-9 16,-8 1-16,9-15 16,-9 7-1,1 0-15,-1 0 16,1-31-16,-8 32 16,0-17-16,0 9 15,-8-46 1,8 37-16,0 9 15,-7 22-15,-1-15 16,-7 0 0,0 16-16,-15-39 15,7 23-15,-15-23 16,0 16 0,1 7-16,-9 46 15,-7-61-15,8 22 16,-46-60-16,91 76 15</inkml:trace>
  <inkml:trace contextRef="#ctx0" brushRef="#br0" timeOffset="6328.56">17909 11349 0,'0'-8'0,"0"8"16,0 0-16,0 0 15,0 0-15,0 0 16,-7 8 0,-1 7-16,8-15 15,0 0-15,-76 100 16,76-100-16,0 0 16,-7 7-1,7 1-15,-8-1 16,-7 39-16,8-15 15,-31-764 1,30 1763-16,8-1075 16,0 37-16,0 8 15,0 0 1,0 0-16,8 0 16,-1 0-16,9 0 15,6 15 1,-7 8-16,0-8 15,1 1-15,-1-9 16,-8-7-16,1 0 16,7 8-1,0-8-15,23 23 16,0-38-16,-1 30 16,-6 0-16,-1-22 15,8 14 1,-16-14-16,1 7 15,-8 0-15,0-8 16,0 16 0,-7-8-16,0-16 15,-1 9-15,1-9 16,-8 16 0,0 0-16,0 0 15,0 0-15,7-7 16,-7 7-16,0-8 15,8-38 1,-8 46-16,0-30 16,0 15-16,0 7 15,0 0 1,-8-7-16,-7-16 16,-8-22-16,8 53 15,0-15-15,0 7 16,-8-15-1,16 16-15,-1-1 16,-7 0-16,8 1 16,-1-1-1,1 8-15,-9 8 16,-6-16-16,22 8 16</inkml:trace>
  <inkml:trace contextRef="#ctx0" brushRef="#br0" timeOffset="107284.75">13971 11311 0,'0'0'0,"0"0"0,0 0 0,0 0 16,0 0-16,0 0 15,0 0 1,0 0-16,0 0 15,-16 0-15,1-8 16,0 8-16,-7 8 16,-1-8-1,-7 8-15,-1 7 16,1 0-16,0 0 16,7 1-1,-7-1-15,15-7 16,-15 30-16,14-46 15,-14 92 1,15-61-16,8-15 16,7-8-16,-8 15 15,0 0-15,8-15 16,-7 15 0,7-7-16,0-8 15,0 8-15,-8 37 16,8-45-1,0 0-15,0 0 16,0 8-16,0-8 16,0 0-16,8 8 15,7 15 1,0 15-16,-7-46 16,7 16-16,0 7 15,15 8 1,0-8-16,1-7 15,6 7-15,-6-15 16,-9 0-16,-22 0 16</inkml:trace>
  <inkml:trace contextRef="#ctx0" brushRef="#br0" timeOffset="107464.38">14061 11838 0,'0'0'0,"8"-8"0,15-7 15,-8 7 1,0-7-16,7-16 15,-6 16-15,-9 7 16,1 1 0,-1-1-16,8-7 15,0 0-15,1-16 16,-9 8 0,1 8-16,-8 15 15</inkml:trace>
  <inkml:trace contextRef="#ctx0" brushRef="#br0" timeOffset="107581.36">14228 11479 0,'0'-15'16,"-8"-16"-16,-15 1 15,1 7 1,-16-31-16,0 1 16,38 53-16</inkml:trace>
  <inkml:trace contextRef="#ctx0" brushRef="#br0" timeOffset="165197.64">3946 11311 0,'0'0'15,"0"0"-15,83-61 0,-15 221 16,-45-137-16,7 8 16,1-16-16,29 31 15,-7-31 1,15-7-16,-68-8 16</inkml:trace>
  <inkml:trace contextRef="#ctx0" brushRef="#br0" timeOffset="165466.64">5277 11280 0,'0'8'0,"0"-8"0,0 0 16,7 15-1,1-15-15,22-38 16,0 38-16,16-15 16,-1 7-16,0 8 15,-7 0 1,0-7-16,7-16 16,-45 23-16</inkml:trace>
  <inkml:trace contextRef="#ctx0" brushRef="#br0" timeOffset="165683.64">6108 10891 0,'0'54'0,"0"-54"16,0 0-16,0 0 16,0 0-16,8 7 15,7 16 1,15-8-16,23-53 15,-15 38-15,7-23 16,8-7-16,8-1 16,-8 8-1,0-7-15,-53 30 16</inkml:trace>
  <inkml:trace contextRef="#ctx0" brushRef="#br0" timeOffset="165835.07">6751 10616 0,'0'0'0,"7"46"16,-7-46-16,8-7 15,-8 7-15,8 0 16,7 0 0,7-8-16,24 38 15,7-37-15,-8-31 16,0-39 0,-45 77-16</inkml:trace>
  <inkml:trace contextRef="#ctx0" brushRef="#br0" timeOffset="166002.19">7341 9960 0,'0'-15'15,"0"15"-15,0 130 16,0-138 0,7-15-16,8 0 15,8-7-15,15-47 16,-8 31-16,-30 46 15</inkml:trace>
  <inkml:trace contextRef="#ctx0" brushRef="#br0" timeOffset="166181.31">7998 9159 0,'0'0'0,"0"-8"16,0 8-16,0-15 16,8 15-16,30-38 15,-38 38 1</inkml:trace>
  <inkml:trace contextRef="#ctx0" brushRef="#br0" timeOffset="166376.31">8596 8823 0,'0'-61'0,"7"-16"16,1 32 0,-1 22-16,8 0 15,16-8-15,14 1 16,8-24-1,-53 54-15</inkml:trace>
  <inkml:trace contextRef="#ctx0" brushRef="#br0" timeOffset="166583.31">9336 7724 0,'0'-23'0,"0"23"16,0 0-16,0 0 15,23-31 1,7 1-16,8-1 16,-38 31-16</inkml:trace>
  <inkml:trace contextRef="#ctx0" brushRef="#br0" timeOffset="166778.81">10085 6915 0,'7'7'0,"8"-22"16,1 30-16,-1-15 15,0 8-15,8 0 16,-1-8-1,16 15-15,15-61 16,-8 23-16,-45 23 16</inkml:trace>
  <inkml:trace contextRef="#ctx0" brushRef="#br0" timeOffset="166994.84">10856 6274 0,'0'30'0,"0"-15"16,7-37-16,1 14 15,30-15 1,7 54-16,-7-24 16,15-7-16,15-7 15,-8-24 1,-14 1-16,-46 30 15</inkml:trace>
  <inkml:trace contextRef="#ctx0" brushRef="#br0" timeOffset="167167.51">11914 6075 0,'0'0'0,"15"0"16,16 0-16,-31 0 16</inkml:trace>
  <inkml:trace contextRef="#ctx0" brushRef="#br0" timeOffset="167283.51">12655 6098 0</inkml:trace>
  <inkml:trace contextRef="#ctx0" brushRef="#br0" timeOffset="167335.51">12678 5991 0,'7'8'0,"24"7"16,-31-15-16</inkml:trace>
  <inkml:trace contextRef="#ctx0" brushRef="#br0" timeOffset="167527.15">13192 6281 0,'0'0'15,"0"0"-15,0 16 16,0-9-1,7 8-15,-7-15 16,0 0-16</inkml:trace>
  <inkml:trace contextRef="#ctx0" brushRef="#br0" timeOffset="167721.49">13887 6671 0,'8'-16'0,"-8"-60"16,0 106-1,8-7-15,-1 8 16,16-16-16,15 8 16,14-15-1,-52-8-15</inkml:trace>
  <inkml:trace contextRef="#ctx0" brushRef="#br0" timeOffset="167883.37">14575 7106 0,'0'0'16,"0"0"-16,15 22 16,-7-14-1,37 91-15,-22-83 16,0-16-16,15 15 15,-38-15-15</inkml:trace>
  <inkml:trace contextRef="#ctx0" brushRef="#br0" timeOffset="168053.62">15218 7869 0,'0'7'15,"0"-7"1,0 8-16,7 0 16,9 7-16,21 46 15,-37-61-15</inkml:trace>
  <inkml:trace contextRef="#ctx0" brushRef="#br0" timeOffset="168233.34">15724 8548 0,'0'0'0,"0"0"15,0 0-15,0 0 16,16 23 0,6-8-16,16 31 15,-8-31-15,-30-15 16</inkml:trace>
  <inkml:trace contextRef="#ctx0" brushRef="#br0" timeOffset="168422.34">16496 9243 0,'0'0'0,"0"23"16,0-23-16,15 0 16,7 15-16,-22-15 15</inkml:trace>
  <inkml:trace contextRef="#ctx0" brushRef="#br0" timeOffset="168612.34">17032 9632 0,'0'0'0,"8"15"16,-8-15-16,7-8 15,16 8-15,15 62 16,-8-24 0,8 0-16,15-15 15,0-23 1,-53 0-16</inkml:trace>
  <inkml:trace contextRef="#ctx0" brushRef="#br0" timeOffset="168783.44">17834 10258 0,'0'0'31,"0"0"-31,0 7 0,15 16 15,-15-23-15,121 54 16,-114-47-16,-7-7 16</inkml:trace>
  <inkml:trace contextRef="#ctx0" brushRef="#br0" timeOffset="168971.06">18454 10815 0,'0'0'0,"0"0"16,0 0-1,0 0-15,15 7 16,15 1-16,8 30 16,-16-30-16,-22-8 15</inkml:trace>
  <inkml:trace contextRef="#ctx0" brushRef="#br0" timeOffset="169168.57">19247 11219 0,'0'-7'0,"0"7"16,8 23-16,-1-23 15,1 7-15,7-7 16,8 0 0,7-7-16,-30 7 15</inkml:trace>
  <inkml:trace contextRef="#ctx0" brushRef="#br0" timeOffset="169366.57">19958 11364 0,'0'0'15,"7"0"-15,9 8 16,-1-8 0,0 8-16,8-1 15,7 9-15,8 14 16,-38-30-16</inkml:trace>
  <inkml:trace contextRef="#ctx0" brushRef="#br0" timeOffset="169551.57">21107 11685 0,'0'0'15,"0"0"1,8 8-16,22 7 16,53 115-16,0 7 15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800" units="cm"/>
          <inkml:channel name="T" type="integer" max="2.14748E9" units="dev"/>
        </inkml:traceFormat>
        <inkml:channelProperties>
          <inkml:channelProperty channel="X" name="resolution" value="108.84354" units="1/cm"/>
          <inkml:channelProperty channel="Y" name="resolution" value="109.09091" units="1/cm"/>
          <inkml:channelProperty channel="T" name="resolution" value="1" units="1/dev"/>
        </inkml:channelProperties>
      </inkml:inkSource>
      <inkml:timestamp xml:id="ts0" timeString="2021-04-15T02:23:34.012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50"/>
    </inkml:brush>
    <inkml:brush xml:id="br2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10248 7072 0,'-8'0'281,"-8"16"-281,8-16 16,0 0-16,8 8 15,0 0-15,0 0 16,0 8-16,0 0 15,0 0 1,0-8 0,-16 0-16,8-8 0,8 15 15,0-7 1,0 0 0,0 0-1,0 8 1,0-8 15,0 16-31,0-16 16,0 0 15,0 0-15,0 7 15,0-7 0,0 0 0,-24-8-31,24 16 16,-8-16 0,8 8-1,0 0-15,0 16 31,0-16 1,0 0-1,0 8-31,0-8 16,0 0 15,0 7-31,24-7 47,-8-8 0</inkml:trace>
  <inkml:trace contextRef="#ctx0" brushRef="#br0" timeOffset="1427.32">10097 7223 0,'16'16'234,"0"-16"-234,-8 8 16,0-8-16,7 0 16,-7 0-16,0 0 0,24 0 15,-16 0 1,-8 0-16,0 0 16,8 0-16,-8 0 15,0 8-15,-1 0 16,17-8-1,-16 0-15,8 0 16,-8 16-16,0-16 31,8 0-31,-8 0 0,16 8 16,-24 0 0,15-8-16,1 15 15,-8-15 1,-8 16-1,0 0 1,8-16 0,-8 8 31,0 0-16,-8-8 31</inkml:trace>
  <inkml:trace contextRef="#ctx0" brushRef="#br1" timeOffset="17716.99">10272 5659 0,'0'8'203,"-8"0"-188,-96 72-15,65-57 16,31 1-16,-8-24 0,8 0 16,8 8-1,-8 8 1,8-8 15,0 0 16,0 0-16,0 8-15,0-24 46,0 0-46,0-16 0,16-47-16</inkml:trace>
  <inkml:trace contextRef="#ctx0" brushRef="#br1" timeOffset="19539.59">10137 5763 0,'15'15'172,"-15"-7"-140,0 0-17,0 0-15,8-8 16,-8 16 15,8-16-31,-8 8 16,16-8 31,-16 8-47,0 8 15,8-16 1,-8 16 15,0 0-31,8-16 63,-8 8-48,0-24 79,0 0-78,-16-16-16,8 32 15,8-8-15,-8-24 16,-8 9-1,9 23-15,-9-24 16,8 24 0,0-8-16,-8 8 15,16-16-15,0 8 16,-8 8 0,8-8-16,-8 8 15,8-8 1,0-8-16,-8 16 15,-8-8 1,-8-15-16,16-1 16,-7 0-16,7 24 15,0 0 1,0-8 15,8-8 0</inkml:trace>
  <inkml:trace contextRef="#ctx0" brushRef="#br2" timeOffset="27113.41">11732 7048 0,'0'8'218,"-16"-8"-202,16 8 15,-16-8-31,-7 16 47,-144 103-47,151-111 16,8 0-16,0 8 15,-8-8-15,16 0 32,-8-8-32</inkml:trace>
  <inkml:trace contextRef="#ctx0" brushRef="#br2" timeOffset="29086.78">11486 7080 0,'0'8'187,"0"0"-171,16 0-1,-8-8 1,-8 8 0,0 8-1,8-16 1,-8 8-1,16-8-15,-16 8 16,0 8 0,0-8-16,8-8 15,0 0 1,-8 23 15,0-15-15,7 0-1,9 0 17,-16 8-1,16-16 0,-16 8-15,0 0-16,0 8 78,0-8-47,16-8-15,-16 24-1,-8-56 48</inkml:trace>
  <inkml:trace contextRef="#ctx0" brushRef="#br2" timeOffset="68749.88">10224 7414 0,'0'23'203,"0"-15"-203,-8 32 0,8-16 16,-16 63-16,8-47 16,8 0-16,0-1 15,-16 1-15,16-16 16,0-8-16,0-1 16,0-7-16,0 0 15,0 8-15,0-8 16,0 0-16,0 0 15,0 8-15,0 0 16,0 0-16,0 0 16,0 23-16,-16-15 15,16 16-15,0-32 16,0 8-16,-8-9 16,8 1-16,0 0 15,0 8 1,0-8-1,-7-8 1,7 8 15</inkml:trace>
  <inkml:trace contextRef="#ctx0" brushRef="#br2" timeOffset="70534.99">16130 8247 0,'16'0'188,"-9"0"-173,1 0 1,0 0 31,8 0 15,-8 0-62,0 0 31,8 0 1,16 0-17,-24 0 1,0 0-16,15 0 0,17 0 16,0 0-16,-1-16 15,-7 16-15,8 0 16,-24 0-16,-8 0 15,-8 8 48,-16-8 15,-8-8-78,16 0 16</inkml:trace>
  <inkml:trace contextRef="#ctx0" brushRef="#br2" timeOffset="71417.2">16876 8128 0,'0'0'0,"0"79"109,0-47-93,0 79-16,0-71 15,0 47-15,0 40 16,0-119-16,0 72 15,0-25-15,0-39 0,0 0 16,0-8-16,0 0 16,0 8 15,0-32 63</inkml:trace>
  <inkml:trace contextRef="#ctx0" brushRef="#br2" timeOffset="83493.3">16725 10271 0,'0'16'219,"0"24"-219,0-32 15,0 7-15,0-7 16,0 24-16,0-8 16,0-16-16,0 8 15,0-8-15,0 0 0</inkml:trace>
  <inkml:trace contextRef="#ctx0" brushRef="#br2" timeOffset="85773.51">17027 10255 0,'0'8'297,"0"0"-297,0 8 15,0-8 1,0 0 0,8-8-1,7 0-15,-7 0 16,0 0 0,8 0-16,0 0 15,0 0 1,-8 0-1,0 0 1,0 0 0,-8 8-1,16-8 1,-8 0 0,-1 0-1,9 0 16,-16 16-15,0 0 0,16-16-1,0 0 1,-8 0 0,0-8-1,8 8 1,-8-24 15,0 16-15,8-8-16,-16 8 15,8-55-15,23 23 16,-31 16 0,0-16-16,0 32 15,0-15 16,-16 23-15,1-8 0,15 0-16,-8-8 15,0 0-15,8 0 16,-8 16-16,-8-32 16,16-7-16,-8 39 15,-8 0-15,8 0 31,-16 0-31,16 16 16,0-16-16,0 0 16,-31 8-16,31-8 15,0 0-15,-16 0 0,16 0 16,-8 7-16,8-7 16,0 0-16,0 0 15,-15 40-15,-17-32 16,24 8-16,8-8 15,0-8-15,0 8 16,8 8-16,0-8 16,0 0-1,0-1-15,0 9 16,0 0-16,0 8 16,0 0-16,0 16 15,0-17-15,0-15 16,0 0-16,0 8 15,0-8-15,0 0 16,0 8-16,0 0 0,8 0 16,-8-8-16,8-1 15,8-7-15,-8 0 16,-8 8 0,0 8-16,8-8 15,8-8-15,-16 8 0,8-8 16,0 16-16,0-16 15,-8 8 1,15-8-16,-7 0 16,0 0-1,8 24 1,8-48 31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360" units="cm"/>
          <inkml:channel name="Y" type="integer" max="1872" units="cm"/>
          <inkml:channel name="T" type="integer" max="2.14748E9" units="dev"/>
        </inkml:traceFormat>
        <inkml:channelProperties>
          <inkml:channelProperty channel="X" name="resolution" value="114.28571" units="1/cm"/>
          <inkml:channelProperty channel="Y" name="resolution" value="112.77109" units="1/cm"/>
          <inkml:channelProperty channel="T" name="resolution" value="1" units="1/dev"/>
        </inkml:channelProperties>
      </inkml:inkSource>
      <inkml:timestamp xml:id="ts0" timeString="2021-04-08T00:33:41.53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10969 4411 0,'0'0'0,"-7"46"16,7-38-16,0 45 0,0-15 16,0 1-16,7 29 15,1 16-15,-1 0 16,1 23-16,0 38 16,-8-69-1,0-45-15,-8 76 16,0 23-16,8-69 15,-7 61 1,7-99-16,7 38 16,-7-46-16,8 0 15,0-7-15,-1 7 16,1-7 0,-1 15-16,1 7 15,-8-30-15</inkml:trace>
  <inkml:trace contextRef="#ctx0" brushRef="#br0" timeOffset="245.35">11627 6037 0,'0'0'16,"0"0"-16,0 8 16,8-1-16,-8-7 15</inkml:trace>
  <inkml:trace contextRef="#ctx0" brushRef="#br0" timeOffset="902.08">11876 4534 0,'-7'7'0,"7"-7"16,0 8-16,0-8 16,0 7-16,0-7 15,7 0 1,16-15-16,23 0 16,6-23-16,1 7 15,8 39 1,14-1-16,16-52 15,0 22-15,0-8 16,-8 31-16,0 8 16,-15 22-1,-23-7-15,-14-30 16,6 37-16,-14-15 16,-15 1-16,-1 14 15,-14 54 1,-16 31-16,-7-24 15,-16 54-15,-7 23 16,31-114 0,22-54-16,-99 435 15,99-420-15,0 23 16,-7 23-16,-1-7 16,8-16-1,0-23-15,0-15 16</inkml:trace>
  <inkml:trace contextRef="#ctx0" brushRef="#br0" timeOffset="1074.08">12398 5198 0,'23'91'15</inkml:trace>
  <inkml:trace contextRef="#ctx0" brushRef="#br0" timeOffset="1154.06">12829 5152 0,'159'-38'15,"-38"7"-15,53 92 16,-76-53-16,-98-8 15</inkml:trace>
  <inkml:trace contextRef="#ctx0" brushRef="#br0" timeOffset="1845.17">11204 6892 0,'0'0'16,"0"0"-16,0 0 16,-8 15-16,-7 31 15,0 7 1,0-14-16,-31 258 15,39-274-15,-1 92 16,-7 60 0,15-106-16,0-1 15,-7 100-15,7-114 16,0-54 0</inkml:trace>
  <inkml:trace contextRef="#ctx0" brushRef="#br0" timeOffset="2106.71">11786 8090 0,'0'0'16,"0"0"-16,0 0 15,0 0-15,0 0 16,15 8 0,-15-8-16</inkml:trace>
  <inkml:trace contextRef="#ctx0" brushRef="#br0" timeOffset="2966.4">12723 6678 0,'0'0'15,"-15"-7"-15,7 14 16,-7 1 0,-38 30-16,16-46 15,-24 62-15,8-161 16,31 137-1,-62 428-15,84-496 16,0 38-16,8-84 16,-8 84-16,15 16 15,0-1 1,15 0-16,76 8 16,-15 15-16,-23-38 15,-7-69-15,7 222 16,-53-130-16,0-8 15,0 31 1,-8-15-16,-7-9 16,0-14-1,-7 38-15,-8 0 16,-38 900-16,53-946 16,-121-672-1,121 672-15,-23 0 16,-7 8-16,0 0 15,-8-16-15,0-7 16,0-16-16,1 39 16,6 0-1,16-47-15,8 39 16,-16-15-16,0-15 16,16 7-16,14-23 15,24-46 1,21-15-16,17 8 15,21-53-15,-37 91 16,-15 38 0,15-31-16,-15-7 15,-8 8-15,-7 22 16,-8 8 0,0 8-16,-8-8 15,1 0-15,-8 0 16,-8-15-16,-14 23 15,-77-92 1,39 122-16,-1 1 16,1 22-16,0-15 15,-16 30-15,76-53 16</inkml:trace>
  <inkml:trace contextRef="#ctx0" brushRef="#br0" timeOffset="4309.92">11551 9380 0,'0'15'0,"-7"62"16,-1 7-16,1-23 16,-1 114-16,8-144 15,0 30 1,0-15-16,0 22 16,0-7-16,8 8 15,-1-16 1,-7-37-16,0 14 15,0-30-15,0 8 16,0-8-16,0 0 16</inkml:trace>
  <inkml:trace contextRef="#ctx0" brushRef="#br0" timeOffset="4614.56">12141 10105 0,'0'0'0,"0"0"16,0 0-1,0 8-15,0-8 16,0 0-16,0 0 16,0 0-1</inkml:trace>
  <inkml:trace contextRef="#ctx0" brushRef="#br0" timeOffset="5576.55">12927 9311 0,'0'0'0,"0"0"15,0 0-15,0 0 16,0 0-16,-7-15 16,7 15-1,-8-8-15,-7-7 16,-15-23-16,-8 23 16,-7-1-1,-8 32-15,0-39 16,7 8-16,9 22 15,-9 39-15,46-46 16,-151 244 0,151-244-16,0 31 15,0-1-15,0 8 16,0-30 0,0 7-16,0 8 15,0 15-15,0-38 16,8 16-16,14-77 15,-7 83 1,8 1-16,15 0 16,7-15-16,1 7 15,14-38-15,-7-15 16,-23 38 0,8-46-16,0-38 15,-38 84-15,7-7 16,1-16-1,0 8-15,-8 7 16,0-7-16,0-1 16,0 1-1,0 15-15,0 0 16,0 0-16,7-7 16,1-9-16,-1 1 15,-7 7 1,0 1-16,8-16 15,-1 61-15,-7-38 16,0 0-16,8 0 16,15 61-1,-16-38-15,1 23 16,22 53-16,-15 23 16,-7-61-1,-8-46-15,7 8 16,1 54-16,14-32 15,-29 16 1,-1-15-16,8-30 16,0-1-16,0-15 15</inkml:trace>
  <inkml:trace contextRef="#ctx0" brushRef="#br0" timeOffset="7522.15">16586 4862 0,'0'7'15,"8"16"-15,-1 31 16,8 7-16,-52 107 15,44-161 1,16 92-16,-8 8 16,-7-7-16,-8-32 15,0 31 1,0-15-16,7-30 16,1 15-16,-1-1 15,-7-68-15,23 31 16,-23-31-1</inkml:trace>
  <inkml:trace contextRef="#ctx0" brushRef="#br0" timeOffset="7852.64">17493 5999 0,'0'0'15,"0"15"1,0-15-16,0 0 16</inkml:trace>
  <inkml:trace contextRef="#ctx0" brushRef="#br0" timeOffset="10942.73">18431 4717 0,'0'0'0,"0"0"16,0 0-16,0 0 15,0 0-15,-8 0 16,1 7-1,-8 1-15,-1 0 16,16-8-16,0 0 16,0 0-16,0 0 15,0 0 1,0 0-16,0 0 16,-7 30-16,7-22 15,-8-8 1,8 0-16,0 0 15,0 0-15,0 0 16,-7-8-16,-1 0 16,8 8-1,-7 16-15,7-16 16,0 0-16,0 0 16,0 0-1,-15-16-15,7 16 16,8 0-16,-8-7 15,-7 7-15,0-15 16,-7 15 0,-1 7-16,-23 39 15,9-15-15,-1-9 16,-7 9 0,-1 38-16,23-54 15,1 38-15,-1-22 16,-60 213-16,68-244 15,-8-8 1,-22 92-16,15-22 16,7-9-16,0-7 15,8 0 1,0 22-16,7-45 16,8 61-16,8 0 15,-8-84 1,8 38-16,-1-30 15,8-8-15,15 7 16,1 1-16,-1-16 16,8 31-1,7-30-15,8-16 16,15-61 0,-53 84-16,0 0 15,23-15-15,-8 7 16,-7-7-1,-8 7-15,-7 8 16,7-15-16,-8-8 16,1-15-16,-8 38 15,0-8 1,-8-30-16,8 38 16,-22-15-16,-9 30 15,-37-76 1,31 84-16,6-23 15,-6 23-15,-1-23 16,0 15-16,0 0 16,38-15-1</inkml:trace>
  <inkml:trace contextRef="#ctx0" brushRef="#br0" timeOffset="35070.94">16072 8037 0,'0'0'0,"0"0"16,0 0-16,0 0 16,0 0-1,-15 23-15,7-16 16,1 1-1,7 0-15,0-8 16,-8 15-16,1 23 16,-1-15-1,8-23-15,-15 107 16,0 61-16,7-16 16,8-98-1,0 22-15,0-30 16,8 30-16,0 0 15,-1-60-15,1 29 16,-1 62 0,-7-107-16</inkml:trace>
  <inkml:trace contextRef="#ctx0" brushRef="#br0" timeOffset="35367.44">16594 9594 0,'0'0'15,"0"-23"-15,0 23 16,0-23 0,0-8-16,0 24 15,0-1-15,0 0 16,0 8 0,0 0-16,0 0 15</inkml:trace>
  <inkml:trace contextRef="#ctx0" brushRef="#br0" timeOffset="36463.14">17252 8151 0,'0'8'16,"0"-8"-16,-8-31 15,8 31 1,-8-15-16,-22 53 16,7-38-16,-22 23 15,-8 0-15,0 15 16,15-15 0,8 8-16,0 37 15,15-45-15,7-8 16,8 46-1,8-38-15,22 16 16,8-9-16,7 8 16,1-7-1,-1 15-15,31 22 16,-23-83-16,22 91 16,-37-68-16,0 22 15,-8 1 1,-7-8-16,-8-8 15,-8 16-15,-7-8 16,-7-1 0,-16 24-16,-15 0 15,-45 84-15,60-123 16,1 1-16,-1 0 16,-7-8-1,0 0-15,-1-16 16,1 16-16,7 0 15,8-7-15,0 22 16,0-15 0,0-23-16,7 8 15,1-16 1,7 1-16,7-1 16,9 16-16,6-23 15,-14 38-15,22-69 16,-7 8-1,-8 38-15,-8-7 16,1 14-16,15-29 16,-1 7-1,16 15-15,7-31 16,-7-7-16,-15 8 16,-8 22-1,-7 1-15,-1 14 16,-7 16-16,0 0 15,0 0 1,0-7-16,-7-24 16,7 31-16,-8-7 15,-15-32-15,23 39 16</inkml:trace>
  <inkml:trace contextRef="#ctx0" brushRef="#br0" timeOffset="37549.56">18355 7930 0,'0'69'16,"-45"701"-1,90-1617-15,-45 847 0,0 0 16,0 0 0,-83-7-16,83 7 15,-15 0 1,-23 7-16,-7-14 16,-16 52-16,24-52 15,37 7-15,-144-31 16,144 54-1,0-23-15,0 0 16,0 8-16,-8 7 16,8-7-16,0-8 15,-7 23 1,7-1-16,0 17 16,0 67-16,0-75 15,0-8 1,0-8-16,0 107 15,0-122-15,0 16 16,0-1 0,0 0-16,0 61 15,0-45-15,0-31 16,0 0-16,0 0 16,0 0-1,0 0-15,15-8 16,-8 8-16,9-7 15,21-9 1,1 1-16,30 122 16,-38-122-16,1 15 15,6 15-15,9-7 16,-1 15 0,1-1-16,6 17 15,-21-32-15,7 24 16,-16-8-1,1-23-15,-8 7 16,0 16-16,-7-15 16,-8-8-16,0 7 15,0 9 1,0-16-16,-23 160 16,15-168-16,-7 8 15,-15 0 1,-15 0-16,-23 8 15,-38 22-15,8 24 16,98-54-16</inkml:trace>
  <inkml:trace contextRef="#ctx0" brushRef="#br0" timeOffset="93075.29">5556 4991 0,'-7'-53'0,"7"53"15,0 0-15,0-8 0,0 8 16,0 0-16,0 0 15,0 31-15,0-1 16,-30 146-16,-31 198 16,1 313-1,22-1214-15,-30-763 16,60 2748-16,1-1420 16,-8 0-1,0 8-15,-1 0 16,-6 38-16,14-69 15,8-15-15,0 8 16,-7 22 0,7-30-16,0 0 15,7-15-15,8-38 16,23-69 0,15-23-16,-23 84 15,53-199-15,1 161 16,-1-313-16,-53 274 15,-30 138 1,38-274-16,-38 289 16,0-15-16,0 7 15,0-7 1,0 0-16,0 8 16,0 46-16,0-32 15,-8 185-15,8-200 16,-15 337-1,15-283-15,0-16 16,0 62-16,8 0 16,-1-15-16,8 53 15,-7-92 1,15 31-16,-8-122 16,0 53-16,7 0 15,1-22 1,-15-1-16,14-7 15,46-69-15,-15-15 16,0-16-16,0-14 16,23-131-1,-54 222-15,24-46 16,52-160-16,-75 167 16,-8 39-1,0 8-15,-7 22 16,-1-7-16,1 0 15,-1 22 1,1 8-16,7 54 16,-8 0-16,1-39 15,22 47-15,1 45 16,-16-15 0,7 7-16,-7-68 15,8 76-15,-8-38 16,8-8-16,-16-53 15,9 15 1,-1-15-16,0-15 16,15 7-16,-30-15 15</inkml:trace>
  <inkml:trace contextRef="#ctx0" brushRef="#br0" timeOffset="93960.53">5594 5083 0,'0'-8'0,"0"8"16,0 0 0,0 0-16,-15 8 15,-15 45-15,-8 9 16,15-40-16,-22 55 15,-23 75 1,23-75-16,-23 91 16,-8 38-16,23-107 15,-45 92-15,45-77 16,-8 31 0,-22 99-16,53-205 15,-68 235-15,75-243 16,0 7-1,-7 0-15,0 8 16,15-23-16,0 15 16,7-23-16,1-22 15,7 7 1</inkml:trace>
  <inkml:trace contextRef="#ctx0" brushRef="#br0" timeOffset="96419.06">6781 8021 0,'0'-76'0,"0"23"15,0 53 1,0-69-16,0 38 16,0 31-16,0 0 15,-15-7 1,-8 7-16,1 0 15,-31-15-15,0 15 16,-83-23-16,53-15 16,7 15-1,-45-161-15,91 200 16,-46 106-16,23-38 16,-15 7-1,-7 24-15,14-24 16,1 62-16,37-115 15,-15 69-15,23-53 16,8-1 0,7-53-16,-8 53 15,8-14-15,0-1 16,8-31-16,-1 1 16,16 0-1,22-8-15,16-16 16,14-7-16,8 8 15,38-115-15,-68 85 16,15-24 0,-22-15-16,-16 23 15,-7-8-15,-8 16 16,0 7 0,0 16-16,8-62 15,-1 0-15,-22 92 16,8-30-16,-8-1 15,-8-15 1,1 16-16,-1 7 16,1 8-16,7 7 15,0 1 1,0 7-16,0 0 16,0-8-16,0 8 15,-8-15-15,8 15 16,0 0-1,0 0-15,0 0 16,0 0-16,0 0 16,0 0-16,0 0 15,0 0 1,0 0-16,0 0 16,-8-8-16,8 8 15,0 0 1,0 0-16,0 0 15,0 0-15,0 0 16,0 0-16,0 0 16,0 0-1,-7 38-15,7-38 16,0 0-16,0-7 16,0 7-16,0 0 15,0 0 1,0 0-16,15-16 15,15 24-15,23-23 16,30 15 0,-7-8-16,15-15 15,-1 31-15,-6-31 16,-32 8-16,1 7 16,-15 0-1,8-45-15,-31 45 16,0 8-16,-8 0 15,1 0-15,-1 0 16,24 92 0,-24-107-16,-7 7 15,0 8-15,0 0 16,0 0 0,0 0-16,0 0 15,0 0-15,0-8 16,0 8-16,0 0 15,0-7 1,0 7-16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360" units="cm"/>
          <inkml:channel name="Y" type="integer" max="1872" units="cm"/>
          <inkml:channel name="T" type="integer" max="2.14748E9" units="dev"/>
        </inkml:traceFormat>
        <inkml:channelProperties>
          <inkml:channelProperty channel="X" name="resolution" value="114.28571" units="1/cm"/>
          <inkml:channelProperty channel="Y" name="resolution" value="112.77109" units="1/cm"/>
          <inkml:channelProperty channel="T" name="resolution" value="1" units="1/dev"/>
        </inkml:channelProperties>
      </inkml:inkSource>
      <inkml:timestamp xml:id="ts0" timeString="2021-04-08T00:41:49.14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16087 7174 0,'0'0'0,"23"-557"0,0 908 16,264-732-16,-242 381 0,76-161 15,-68 154 1,38-16-16,-8-15 16,38-23-16,-121 61 15</inkml:trace>
  <inkml:trace contextRef="#ctx0" brushRef="#br0" timeOffset="782.24">16480 8403 0,'0'-53'16,"0"60"-16,8-14 16,37-24-16,99-68 15,15-61-15,30 30 16,-53-8 0,75-68-16,-22-91 15,-60 175-15,-1-46 16,-37 38-1</inkml:trace>
  <inkml:trace contextRef="#ctx0" brushRef="#br0" timeOffset="1463.34">18695 9349 0,'0'0'0,"38"-30"16,53-8-16,60-145 15,31 76 1,-61 8-16,90-62 16,-67 54-16,-16 16 15</inkml:trace>
  <inkml:trace contextRef="#ctx0" brushRef="#br0" timeOffset="2031.34">17531 10708 0,'23'-23'0,"189"-114"15,113-130-15,-129 152 16,-60 39-16</inkml:trace>
  <inkml:trace contextRef="#ctx0" brushRef="#br0" timeOffset="12377.64">6063 6907 0</inkml:trace>
  <inkml:trace contextRef="#ctx0" brushRef="#br0" timeOffset="13028.24">6033 6533 0,'0'0'0,"0"0"0,0 0 16,-8-7 0,1-1-16,-1 0 15,-7 8-15,-23 31 16,0-62-16,-15-7 16,-15-31-1,38 62-15,0-1 16,-8 1-16,-7-1 15,-8 8-15,-15 0 16,-8 23 0,-60 244-16,91-321 15,-8 47-15,-23 7 16,16 23 0,7 15-16,15 0 15,0 16-15,0 22 16,23-53-16,-7 53 15,14-23 1,8-30-16,8 54 16,7-39-16,7 31 15,24-8-15,29 7 16,9-22 0,-1 8-16,38 7 15,-8-39-15,-22 17 16,30 37-1,15-91-15,-30 30 16,15-23-16,15-15 16,-61 1-16,8-9 15,23-22 1,8 14-16,-46-6 16,0-24-16,-23 61 15,76-213 1,-76 145-16,-14 7 15,-16-7-15,-15-16 16,-23 16-16,-7 15 16,-15 7-1,-16 8-15,-22 24 16,-15-9-16,30 16 16,7 7-1,-45 16-15,-22 7 16,-31 8-16</inkml:trace>
  <inkml:trace contextRef="#ctx0" brushRef="#br0" timeOffset="14038.82">6328 7686 0,'-8'-8'0,"-37"0"16,-39-7-16,9 7 16,-23 16-16,-23-31 15,38 31 1,22 7-16,-15-15 16,-37 46-16,0 0 15,14-1-15,-14 17 16,-23 44-1,53-22-15,7 54 16,16 7-16,14-16 16,16-14-1,22-1-15,8 31 16,8-30-16,0-107 16,7 14-16,15 9 15,8 7 1,22-23-16,31 16 15,-8-23-15,31 14 16,44-14-16,-44-38 16,22 22-1,38-38-15,-8-30 16,0 0-16,-52 7 16,29-23-1,16-15-15,-30 8 16,7 8-16,-61 37 15,-75 54 1,212-343-16,-212 343 16,7-8-16,1 0 15,-8-22-15,-15-23 16,-15-9 0,-129-44-16,-45-24 15,-15 38-15,14 100 16,-6-8-16,52 0 15</inkml:trace>
  <inkml:trace contextRef="#ctx0" brushRef="#br0" timeOffset="15366.55">12791 7663 0,'-7'7'16,"-46"-60"-16,-15 22 16,22 54-1,9-15-15,-137-16 16,75-7-16,24-8 16,-31 8-1,-23-8-15,16 8 16,-31 22-16,-60-213 15,144 176-15,-137 289 16,129-282 0,-23 39-16,-14-16 15,-24 38-15,61 0 16,-38 31 0,0-1-16,16-7 15,29-22-15,-7 67 16,46-90-16,-24 52 15,16 1-15,22-31 16,1 31 0,14-16-16,8 39 15,8-39-15,23 8 16,44 0 0,31 23-16,-7-76 15,105 76-15,-83-38 16,60-16-1,-44-14-15,74-1 16,-37-8-16,-15-29 16,30 6-16,8-29 15,38-9 1,-129 39-16,98-31 16,-68-46-16,46 16 15,-92 61 1,1-31-16,38-15 15,-38-23-15,-38-15 16,-23 23-16,0-146 16,-45 207-1,-15-31-15,-75-53 16,-46 0-16,7-1 16</inkml:trace>
  <inkml:trace contextRef="#ctx0" brushRef="#br0" timeOffset="16644.59">10138 9151 0,'0'0'0,"-8"0"16,-15-15-1,-14 83-15,6-98 16,-37-39-16,-22 23 16,-39-53-1,38 61-15,-105-99 16,128 144-16,-38-14 16,-83-31-1,61 22-15,-77-22 16,84 38-16,-98-8 15,60 16-15,-60-23 16,91 15 0,-137 7-16,106-22 15,-75 46-15,83-39 16,-68 0-16,7 8 16,61-7-16,-8 37 15,-30-14 1,45-1-16,-52 38 15,120-45-15,-60 68 16,15-7 0,38-23-16,7 7 15,16 8-15,15-15 16,14-8 0,16 0-16,8 39 15,14-54-15,16 22 16,30 70-16,0-54 15,37 0 1,9 15-16,14-15 16,61-7-16,-8-8 15,61-8 1,-83-31-16,98-52 16,22 52-16,-105-37 15,143 144-15,-60-114 16,-75-15-1,120 23-15,-53-16 16,-52 0-16,90-15 16,-30-30-16,-61 38 15,61-92 1,-68 8-16,30 76 16,-91-46-16,-14 0 15,29-30 1,-52 46-16,-31 15 15,-15-1-15,-7 1 16,-15 8-16,-23 14 16,-38 16-16,-174-328 15,68 351 1,-98-99-16,68 15 16,-159 30-16,84 24 15,120 7 1</inkml:trace>
  <inkml:trace contextRef="#ctx0" brushRef="#br0" timeOffset="17311.88">14084 8914 0,'-8'0'16,"-60"-114"-16,15 106 15,-90 16 1,-24-123-16,-67-533 15,-46 1266 1,280-618-16</inkml:trace>
  <inkml:trace contextRef="#ctx0" brushRef="#br0" timeOffset="19239.73">12330 8769 0,'0'0'15,"-23"84"-15,8-76 16,0 0 0,-8-1-16,-7 1 15,-8 7-15,-30-7 16,-22-1 0,-9 9-16,-6-24 15,-54 0-15,68-22 16,-7 83-16,22 16 15,1-38-15,-24 52 16,39-14 0,-1 8-16,16-9 15,0 24-15,14-54 16,1 8 0,7 45-16,16-60 15,7 30-15,0-46 16,7 0-1,1 1-15,7 14 16,8-7-16,0 0 16,7 8-16,15 7 15,0-23 1,46 61-16,-30-53 16,-8-15-16,37 7 15,16 8-15,0-8 16,0-15-1,22 8-15,-22 0 16,0-47-16,53 55 16,-8 14-16,0-37 15,-15 7 1,-30-23-16,98 0 16,-60 0-16,68 15 15,-92-22 1,62 37-16,-16-45 15,16 15-15,-31 8 16,-68 46 0,91-47-16,-46-37 15,1 7-15,30 31 16,-84-8-16,8-8 16,16-45-1,7 61-15,-16-31 16,-22-23-16,-22 54 15,7-23-15,-23 15 16,-7 0 0,-16 15-16,-14-30 15,-24 15-15,-82-45 16,-23 30 0,7-62-16,-29 85 15,-1-61-15,-30 53 16,53 23-16,-114-23 15,16 8 1,22 22-16,-98 1 16,121 61-1,-159 30-15,1-46 16,37 8-16,181-38 16</inkml:trace>
  <inkml:trace contextRef="#ctx0" brushRef="#br0" timeOffset="20508.27">9094 10258 0,'0'0'15,"0"0"-15,-7-23 16,-1 23 0,-29 15-16,-1-23 15,-61-45-15,-21 0 16,29 30-16,-30 0 15,-38-15 1,15 38-16,-14-31 16,29 8-16,1 31 15,-76-31 1,75 38-16,-68-38 16,77-15-16,-69 69 15,22-31-15,-29 7 16,75 1-1,-15-92-15,-8 137 16,0 24-16,23-62 16,-22 54-16,52-16 15,-53 31 1,23-8-16,16 16 16,21-8-1,-6 38-15,14 54 16,46-115-16,15-16 15,15 9-15,7-1 16,24-7 0,14 0-16,8-16 15,60 16-15,8-38 16,-30 22-16,121 16 16,-46-8-1,83-45-15,-105-16 16,121 0-16,7 0 15,-113-15 1,135-31-16,1 16 16,-129-8-16,84 22 15,15 9-15,-129-1 16,106-37 0,-91-16-16,38 23 15,-91 7-15,-15-14 16,-15 7-1,-15-8-15,-8-23 16,-37 77-16,-16-54 16,-14-38-16,-16 54 15,-128-168 1,60 213-16,-144-22 16,46 30-16,46 0 15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360" units="cm"/>
          <inkml:channel name="Y" type="integer" max="1872" units="cm"/>
          <inkml:channel name="T" type="integer" max="2.14748E9" units="dev"/>
        </inkml:traceFormat>
        <inkml:channelProperties>
          <inkml:channelProperty channel="X" name="resolution" value="114.28571" units="1/cm"/>
          <inkml:channelProperty channel="Y" name="resolution" value="112.77109" units="1/cm"/>
          <inkml:channelProperty channel="T" name="resolution" value="1" units="1/dev"/>
        </inkml:channelProperties>
      </inkml:inkSource>
      <inkml:timestamp xml:id="ts0" timeString="2021-04-08T00:58:43.64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19164 6831 0,'0'0'15,"0"0"-15,0 0 16,0 0-16,0 0 16,0 0-1,0 0-15,0 0 16,0 0-16,0 0 15,0-8 1,0 8-16,-15 0 16,-8-7-16,1 7 15,-9-8 1,-6 8-16,-9-8 16,-7 24-16,0-9 15,1-7-15,6 0 16,16 15-1,7 1-15,-7 7 16,0 7-16,7-22 16,-22 45-1,22-30-15,0 8 16,8-16-16,0 8 16,8-8-16,7 0 15,0-7 1,15 38-16,0-31 15,7 16-15,9 30 16,-16-54-16,15 24 16,23 7-1,7 0-15,-14-23 16,7-7-16,-8-8 16,16 23-1,-8-31-15,-1-15 16,-6 46-16,-1-46 15,-7 46 1,-15-15-16,-1 0 16,-7 7-16,1 8 15,-9-23 1,1 7-16,-1 31 16,-7-38-16,8 46 15,-8-46-15,0 0 16,-8 16-1,-14 14-15,14-15 16,-7-7-16,-38 15 16,8-16-16,-1 24 15,8-31 1,-22 31-16,-1-1 16,9-7-16,-9-8 15,16-7 1,7-1-16,15 1 15,-15 23-15,16-31 16,-16 30 0,8-30-16,-1 0 15,1 0-15,0 0 16,0 8-16,30-8 16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360" units="cm"/>
          <inkml:channel name="Y" type="integer" max="1872" units="cm"/>
          <inkml:channel name="T" type="integer" max="2.14748E9" units="dev"/>
        </inkml:traceFormat>
        <inkml:channelProperties>
          <inkml:channelProperty channel="X" name="resolution" value="114.28571" units="1/cm"/>
          <inkml:channelProperty channel="Y" name="resolution" value="112.77109" units="1/cm"/>
          <inkml:channelProperty channel="T" name="resolution" value="1" units="1/dev"/>
        </inkml:channelProperties>
      </inkml:inkSource>
      <inkml:timestamp xml:id="ts0" timeString="2021-04-08T01:00:47.03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11574 7800 0,'0'84'0,"-7"-130"0,7 46 16,-31 46-16,9-107 15,14 61-15,-7 0 16,7 0-16,-7-8 15,0 8-15,0 0 16,-8 0 0,-7-23-1,15 31-15,0-8 16,-23 0-16,0 0 16,0 0-16,8 0 15,-8 0 1,8 0-16,-8 15 15,-7-15-15,-23 92 16,53-100-16,7 8 16,-14 8-1,-1-8-15,0 8 16,1-1-16,-1 9 16,-7 14-16,7-7 15,-15 69 1,23-115-16,15 23 15,-15 45-15,7-29 16,8-9 0,-7 9-16,-1-9 15,8-7-15,-7 15 16,-1-7-16,-7 114 16,15-122-1,0 0-15,0 46 16,0-15-16,0-9 15,0 1-15,0 0 16,8 15 0,-1-22-16,1-1 15,7 0-15,15 16 16,8-8-16,15 22 16,7 24-1,-22-46-15,0 8 16,0-1-16,7 1 15,15-9-15,1 1 16,7-7 0,-23-9-16,8 1 15,15 7-15,15-30 16,1-8 0,-24 0-16,1-7 15,-1-1-15,1 8 16,7-23-1,-23 31-15,0-15 16,-7 7-16,-8-23 16,1-15-16,-24 46 15,1 7 1,-1-23-16,1 1 16,-8-1-16,-8-7 15,-14-8-15,-9 1 16,-14-1-1,-15-38-15,14 23 16,16 30-16,-15-15 16,-16 1-1,-30-32-15,16 39 16,7 0-16,7 23 16,-45 7-16,106 8 15</inkml:trace>
  <inkml:trace contextRef="#ctx0" brushRef="#br0" timeOffset="46535.75">10425 6968 0,'0'46'16,"0"-46"-16,0-15 0,-15 61 0,7-31 15,8-15 1,0 7-16,0-14 16,0 7-16,0 0 15,-7 7 1,-1 1-16,8-8 15,-7 8-15,-1-1 16,8-7 0,-15 23-16,-15 84 15,7 76-15,8-290 16,7 69-16,1 23 16,-1 0-1,1 7-15,-8 0 16,-1 8-16,1-7 15,-7 22-15,-1-38 16,8 23 0,0 0-16,-8-15 15,8 23-15,0 7 16,0 8-16,7-23 16,-7 23-1,0 22-15,15-45 16,-15 23-1,15-23-15,-8 8 16,8-8-16,-7 8 16,-1-1-16,-7 8 15,7-7-15,-7 7 16,8 1 0,-1-9-16,1 1 15,-9-16-15,9-7 16,-8 53-1,7-23-15,1 8 16,-8 8-16,-8 30 16,15-31-16,1-7 15,-8 61 1,15-84-16,-8 38 16,1-22-16,7-16 15,-8 15-15,8-7 16,0-8-1,0 0-15,0 7 16,0 1-16,0 7 16,23 184-1,-23-199-15,7 0 16,8 15-16,8-53 16,-15 53-16,-1-15 15,8 30 1,0-30-16,0 8 15,8 15-15,-8-23 16,8 8-16,7-8 16,16 7-1,-1 1-15,8-8 16,-15 8-16,-8-16 16,0 16-16,-7-1 15,15-7 1,-8-15-16,0 15 15,-7-8-15,7 1 16,-7-1 0,14-23-16,-29-7 15,22 15-15,1-30 16,-9 15-16,8-23 16,-14 15-1,-9 31-15,1-1 16,-1 9-16,-7 7 15,0 0-15</inkml:trace>
  <inkml:trace contextRef="#ctx0" brushRef="#br0" timeOffset="46714.75">10667 7342 0,'0'0'0,"0"0"16,0 0-1,-8-7-15,-14-9 16,-9 16-16,-14 23 15,-15-107-15,22 84 16,-15 15 0,-23-15-16,-7-7 15,83 7-15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360" units="cm"/>
          <inkml:channel name="Y" type="integer" max="1872" units="cm"/>
          <inkml:channel name="T" type="integer" max="2.14748E9" units="dev"/>
        </inkml:traceFormat>
        <inkml:channelProperties>
          <inkml:channelProperty channel="X" name="resolution" value="114.28571" units="1/cm"/>
          <inkml:channelProperty channel="Y" name="resolution" value="112.77109" units="1/cm"/>
          <inkml:channelProperty channel="T" name="resolution" value="1" units="1/dev"/>
        </inkml:channelProperties>
      </inkml:inkSource>
      <inkml:timestamp xml:id="ts0" timeString="2021-04-08T01:13:48.41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5693 6007 0,'-23'267'0,"23"-252"0,0-15 15,0 0-15,-15 8 16,0-1-16,-8 8 15,0-7-15,1 0 16,6-1-16,1 1 16,-30 15-1,15-8-15,-23 77 16,0 83-16,45-167 16,1 0-16,-1-1 15,-7 16 1,0 15-16,0 8 15,7 0-15,1 53 16,7-76 0,0 7-16,0-30 15,7 69-15,1-54 16,7 8-16,8 15 16,-1-7-1,9 7-15,-1 0 16,15 16-16,-15-47 15,1 9-15,-1-1 16,-7-30 0,7 22-16,8 1 15,7-8-15,0-15 16,8-1 0,-7-7-16,-9 46 15,9-68-15,-24 29 16,9-52-16,-31 68 15,7-8 1,-7 8-16,8-15 16,-8 7-16,0-7 15,7-8-15,1-46 16,-8 54 0,-8-54-16,1 39 15,-8-31-15,7 30 16,-7-30-16,-8 31 15,-7-31 1,0 22-16,0 1 16,-1 0-16,9 23 15,-24-46 1,16 0-16,7 38 16,-14-8-16,-39 77 15,76-46 1</inkml:trace>
  <inkml:trace contextRef="#ctx0" brushRef="#br0" timeOffset="56833.25">12663 5335 0,'0'0'0,"-8"15"0,-22 23 0,-76-53 16,46 7-16,-16 54 16,-7 0-1,45-23-15,-7-107 16,-8 214-16,23-62 16,7-37-16,-15 38 15,23-24 1,0 1-16,-15 84 15,7 23-15,23-115 16,0-15-16,15 45 16,15 161-1,-30-229-15,15 16 16,8-9-16,7 31 16,8-15-1,45 23-15,23 61 16,-53-115-16,38-22 15,15 14-15,-1 39 16,-14-7 0,38 14-16,-8-37 15,-31 52-15,31-60 16,0-31 0,-45 0-16,-31 46 15,8-15-15,0 8 16,7-47-16,-14 16 15,7-61 1,-15 7-16,-16 31 16,-7-15-16,0-31 15,-15 99-15,-15-68 16,-22-38 0,-1 30-16,0 38 15,0 0 1,-30-23-16,-60 8 15,90 46-15,-8-16 16,-256-52-16,196 29 16,-105 85-1,-39 7-15,99-15 16</inkml:trace>
  <inkml:trace contextRef="#ctx0" brushRef="#br0" timeOffset="59655.03">15029 5091 0,'-8'15'31,"1"0"-31,-16-7 0,-45 30 0,-8 15 16,24-75-1,-24 67-15,-7-7 16,-15-22-16,-1 91 16,61-84-16,-22 22 15,-16 16 1,16-22-16,-8 14 15,-8 39-15,31-16 16,15-46 0,15-30-16,-16 61 15,9-22-15,14-9 16,-7 24 0,0 121-16,15-129 15,0-46-15,15 23 16,15 38-16,16-8 15,29 8 1,16 0-16,-31-15 16,16 0-16,52 7 15,-14-68 1,45 99-16,22 69 16,-120-153-16,44-8 15,-29 8 1,45 8-16,287-39 15,-325 46-15,121-37 16,-37-108-16,112-130 16,-90 650-1,-105-406-15,89 9 16,24-39-16,-76-8 16,53 16-16,-30-23 15,7 46 1,-23-23-16,-45 30 15,-7-152-15,15 45 16,-38 93 0,15-62-16,-31 15 15,-14-38-15,-30 31 16,-31-16-16,-15 23 16,-23-83-1,16 75-15,-61 47 16,-15-8-16,-53 0 15,45 22 1,-60-22-16,-8 8 16,-37 37-16,67 16 15,-67-15 1,-23 22-16,45-83 16,-38 76-16,137 15 15,-99 15-15,-393-7 16,514-23-1,106-23-15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800" units="cm"/>
          <inkml:channel name="T" type="integer" max="2.14748E9" units="dev"/>
        </inkml:traceFormat>
        <inkml:channelProperties>
          <inkml:channelProperty channel="X" name="resolution" value="108.84354" units="1/cm"/>
          <inkml:channelProperty channel="Y" name="resolution" value="109.09091" units="1/cm"/>
          <inkml:channelProperty channel="T" name="resolution" value="1" units="1/dev"/>
        </inkml:channelProperties>
      </inkml:inkSource>
      <inkml:timestamp xml:id="ts0" timeString="2021-04-15T01:52:59.27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6144 5683 0,'-72'40'78,"-31"8"-62,16 23-16,-16-15 16,-8 15-16,-16 0 15,23-39-15,25 0 16,39 0-16,-55 31 0,55-39 16,-7 8-16,39-24 15,-8 8 1,16 7-16,0-15 31,8-8-15,32-24-16,-9-7 0,9-9 15,39-8-15,25-23 16,-17 23 0,-32 17-16,25-17 15,-33 16-15,-23 24 16,56-15-1,-72 23-15,15-16 16,17 8-16,16-24 16,-17 16-16,9 16 0,-8-8 15,-1-8-15,17 16 16,-32 0 0,-24 16 46,-48 16-62,8 16 16,-63-1-16,-56 88 15,48-24 1,24-24-16,47-47 16,24-16-16,9-24 0,-1 16 15,23-24 1,25-48-1,-8 17-15,23-9 16,-31 8-16,0 32 16,40-23-1,190-96-15,-231 127 16,89-32-16,-57 16 16,24 0-16,1 0 0,-1 0 15,-39 1-15,31 7 16,-15-24-1,-16 16-15,15 16 0,-31 0 16,-16 0-16,-8 8 47,0 8-47,-16 0 16,-32 8-16,9-1 15,-1 17-15,-23 23 16,23-15-16,-55 79 15,31-79-15,24-9 16,25-15-16,7-8 16,0-8-16,-16-8 15,40 0 17,-8 0-17,0-16-15,15-8 16,-7 16-16,0 0 15,48-39 1,-56 39-16,0 0 16,7-8-16,-7 16 15,-8 8 17,0 0-32,0 0 15,0 0-15,-23 16 16,7-8-16,-16 15 15,8-7-15,8-8 0,8-8 16,0 0 0,0-8-16,-15 0 15,23-16 32,31-24-31,-31 9-16,16-49 15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800" units="cm"/>
          <inkml:channel name="T" type="integer" max="2.14748E9" units="dev"/>
        </inkml:traceFormat>
        <inkml:channelProperties>
          <inkml:channelProperty channel="X" name="resolution" value="108.84354" units="1/cm"/>
          <inkml:channelProperty channel="Y" name="resolution" value="109.09091" units="1/cm"/>
          <inkml:channelProperty channel="T" name="resolution" value="1" units="1/dev"/>
        </inkml:channelProperties>
      </inkml:inkSource>
      <inkml:timestamp xml:id="ts0" timeString="2021-04-15T01:54:16.4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6573 6556 0,'23'0'203,"1"0"-188,16 0-15,0 0 16,-25 0 0,9 0-16,0 0 15,-16 0-15,8 0 16,0 0 31,0 0-32,-8-8 17,-1 8-32,65-31 15,-56 31-15,23 0 16,-23 0-16,0 0 16,0 0-1,-8 0 32,-8 8-16,8-8-15,71 0-16,-55 0 16,32-8-16,-48 8 15,15 0-15,-15 0 0,0 0 16,8 0-1,-8 0 32,0-8 0,16 8-16,111-32-15,-119 32 0,31-48-16,-15 48 15,-8 0-15,16 0 16,-17 0-16,-15 0 16,8 0-16,79 0 78,-79 0-63,8 0-15,0 0 16,16 0-16,-32 0 16,-8 16 15,0-8 16,0 8-32,0-8 1,0 0-16,0 8 31,-24-16 0,16 0 1,0 0-32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98397974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611650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04474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7544483" y="657775"/>
            <a:ext cx="1299300" cy="432900"/>
          </a:xfrm>
          <a:prstGeom prst="triangle">
            <a:avLst>
              <a:gd name="adj" fmla="val 32425"/>
            </a:avLst>
          </a:prstGeom>
          <a:solidFill>
            <a:srgbClr val="A5002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  <a:solidFill>
            <a:srgbClr val="7DABFF"/>
          </a:solidFill>
        </p:grpSpPr>
        <p:sp>
          <p:nvSpPr>
            <p:cNvPr id="12" name="Google Shape;12;p2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4" name="Google Shape;14;p2"/>
          <p:cNvGrpSpPr/>
          <p:nvPr/>
        </p:nvGrpSpPr>
        <p:grpSpPr>
          <a:xfrm rot="10800000" flipH="1">
            <a:off x="1" y="1090763"/>
            <a:ext cx="8847502" cy="2961975"/>
            <a:chOff x="-8178042" y="-4493254"/>
            <a:chExt cx="19483598" cy="6522736"/>
          </a:xfrm>
          <a:solidFill>
            <a:srgbClr val="CC092F"/>
          </a:solidFill>
        </p:grpSpPr>
        <p:sp>
          <p:nvSpPr>
            <p:cNvPr id="15" name="Google Shape;15;p2"/>
            <p:cNvSpPr/>
            <p:nvPr/>
          </p:nvSpPr>
          <p:spPr>
            <a:xfrm>
              <a:off x="-8178042" y="-4493118"/>
              <a:ext cx="12968400" cy="65226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7" name="Google Shape;17;p2"/>
          <p:cNvGrpSpPr/>
          <p:nvPr/>
        </p:nvGrpSpPr>
        <p:grpSpPr>
          <a:xfrm>
            <a:off x="3677236" y="4278349"/>
            <a:ext cx="5480829" cy="432996"/>
            <a:chOff x="5582265" y="4646738"/>
            <a:chExt cx="5480829" cy="432996"/>
          </a:xfrm>
        </p:grpSpPr>
        <p:sp>
          <p:nvSpPr>
            <p:cNvPr id="18" name="Google Shape;18;p2"/>
            <p:cNvSpPr/>
            <p:nvPr/>
          </p:nvSpPr>
          <p:spPr>
            <a:xfrm rot="10800000">
              <a:off x="5582265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" name="Google Shape;19;p2"/>
            <p:cNvGrpSpPr/>
            <p:nvPr/>
          </p:nvGrpSpPr>
          <p:grpSpPr>
            <a:xfrm flipH="1">
              <a:off x="5585232" y="4646738"/>
              <a:ext cx="5477861" cy="304551"/>
              <a:chOff x="-24158748" y="330075"/>
              <a:chExt cx="30568423" cy="1699506"/>
            </a:xfrm>
          </p:grpSpPr>
          <p:sp>
            <p:nvSpPr>
              <p:cNvPr id="20" name="Google Shape;20;p2"/>
              <p:cNvSpPr/>
              <p:nvPr/>
            </p:nvSpPr>
            <p:spPr>
              <a:xfrm>
                <a:off x="-24158748" y="330081"/>
                <a:ext cx="289080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4710175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2" name="Google Shape;22;p2"/>
          <p:cNvSpPr txBox="1">
            <a:spLocks noGrp="1"/>
          </p:cNvSpPr>
          <p:nvPr>
            <p:ph type="ctrTitle"/>
          </p:nvPr>
        </p:nvSpPr>
        <p:spPr>
          <a:xfrm>
            <a:off x="685800" y="1090750"/>
            <a:ext cx="5367900" cy="296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"/>
          <p:cNvSpPr/>
          <p:nvPr/>
        </p:nvSpPr>
        <p:spPr>
          <a:xfrm>
            <a:off x="5697214" y="2635519"/>
            <a:ext cx="889200" cy="296400"/>
          </a:xfrm>
          <a:prstGeom prst="triangle">
            <a:avLst>
              <a:gd name="adj" fmla="val 32425"/>
            </a:avLst>
          </a:prstGeom>
          <a:solidFill>
            <a:srgbClr val="2632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25" name="Google Shape;25;p3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</p:grpSpPr>
        <p:sp>
          <p:nvSpPr>
            <p:cNvPr id="26" name="Google Shape;26;p3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28" name="Google Shape;28;p3"/>
          <p:cNvGrpSpPr/>
          <p:nvPr/>
        </p:nvGrpSpPr>
        <p:grpSpPr>
          <a:xfrm rot="10800000" flipH="1">
            <a:off x="-2" y="2924826"/>
            <a:ext cx="6589087" cy="2027268"/>
            <a:chOff x="-9894852" y="-4493254"/>
            <a:chExt cx="21200407" cy="6522740"/>
          </a:xfrm>
        </p:grpSpPr>
        <p:sp>
          <p:nvSpPr>
            <p:cNvPr id="29" name="Google Shape;29;p3"/>
            <p:cNvSpPr/>
            <p:nvPr/>
          </p:nvSpPr>
          <p:spPr>
            <a:xfrm>
              <a:off x="-9894852" y="-4493114"/>
              <a:ext cx="14685300" cy="6522600"/>
            </a:xfrm>
            <a:prstGeom prst="rect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31" name="Google Shape;31;p3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32" name="Google Shape;32;p3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3" name="Google Shape;33;p3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34" name="Google Shape;34;p3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3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" name="Google Shape;36;p3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37" name="Google Shape;37;p3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38;p3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9" name="Google Shape;39;p3"/>
          <p:cNvSpPr txBox="1">
            <a:spLocks noGrp="1"/>
          </p:cNvSpPr>
          <p:nvPr>
            <p:ph type="ctrTitle"/>
          </p:nvPr>
        </p:nvSpPr>
        <p:spPr>
          <a:xfrm>
            <a:off x="463525" y="2871148"/>
            <a:ext cx="4094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ubTitle" idx="1"/>
          </p:nvPr>
        </p:nvSpPr>
        <p:spPr>
          <a:xfrm>
            <a:off x="463525" y="3975449"/>
            <a:ext cx="4094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2pPr>
            <a:lvl3pPr lvl="2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3pPr>
            <a:lvl4pPr lvl="3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4pPr>
            <a:lvl5pPr lvl="4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5pPr>
            <a:lvl6pPr lvl="5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6pPr>
            <a:lvl7pPr lvl="6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7pPr>
            <a:lvl8pPr lvl="7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8pPr>
            <a:lvl9pPr lvl="8" rtl="0">
              <a:spcBef>
                <a:spcPts val="1000"/>
              </a:spcBef>
              <a:spcAft>
                <a:spcPts val="100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3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oogle Shape;62;p5"/>
          <p:cNvGrpSpPr/>
          <p:nvPr/>
        </p:nvGrpSpPr>
        <p:grpSpPr>
          <a:xfrm>
            <a:off x="-4" y="40"/>
            <a:ext cx="7072430" cy="1327315"/>
            <a:chOff x="-4" y="40"/>
            <a:chExt cx="7072430" cy="1327315"/>
          </a:xfrm>
        </p:grpSpPr>
        <p:sp>
          <p:nvSpPr>
            <p:cNvPr id="63" name="Google Shape;63;p5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name="adj" fmla="val 32425"/>
              </a:avLst>
            </a:prstGeom>
            <a:solidFill>
              <a:srgbClr val="263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64" name="Google Shape;64;p5"/>
            <p:cNvGrpSpPr/>
            <p:nvPr/>
          </p:nvGrpSpPr>
          <p:grpSpPr>
            <a:xfrm rot="10800000" flipH="1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65" name="Google Shape;65;p5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66" name="Google Shape;66;p5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67" name="Google Shape;67;p5"/>
            <p:cNvGrpSpPr/>
            <p:nvPr/>
          </p:nvGrpSpPr>
          <p:grpSpPr>
            <a:xfrm rot="10800000" flipH="1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68" name="Google Shape;68;p5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69" name="Google Shape;69;p5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70" name="Google Shape;70;p5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71" name="Google Shape;71;p5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2" name="Google Shape;72;p5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73" name="Google Shape;73;p5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5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5" name="Google Shape;75;p5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76" name="Google Shape;76;p5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77;p5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8" name="Google Shape;78;p5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5"/>
          <p:cNvSpPr txBox="1">
            <a:spLocks noGrp="1"/>
          </p:cNvSpPr>
          <p:nvPr>
            <p:ph type="body" idx="1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▰"/>
              <a:defRPr/>
            </a:lvl1pPr>
            <a:lvl2pPr marL="914400" lvl="1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2pPr>
            <a:lvl3pPr marL="1371600" lvl="2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3pPr>
            <a:lvl4pPr marL="1828800" lvl="3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4pPr>
            <a:lvl5pPr marL="2286000" lvl="4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5pPr>
            <a:lvl6pPr marL="2743200" lvl="5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6pPr>
            <a:lvl7pPr marL="3200400" lvl="6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7pPr>
            <a:lvl8pPr marL="3657600" lvl="7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8pPr>
            <a:lvl9pPr marL="4114800" lvl="8" indent="-381000">
              <a:spcBef>
                <a:spcPts val="1000"/>
              </a:spcBef>
              <a:spcAft>
                <a:spcPts val="1000"/>
              </a:spcAft>
              <a:buSzPts val="2400"/>
              <a:buChar char="▻"/>
              <a:defRPr/>
            </a:lvl9pPr>
          </a:lstStyle>
          <a:p>
            <a:endParaRPr/>
          </a:p>
        </p:txBody>
      </p:sp>
      <p:sp>
        <p:nvSpPr>
          <p:cNvPr id="80" name="Google Shape;80;p5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" name="Imagen 2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1847" y="270850"/>
            <a:ext cx="1238277" cy="1009650"/>
          </a:xfrm>
          <a:prstGeom prst="rect">
            <a:avLst/>
          </a:prstGeom>
        </p:spPr>
      </p:pic>
      <p:pic>
        <p:nvPicPr>
          <p:cNvPr id="22" name="Imagen 2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4497808"/>
            <a:ext cx="2001976" cy="64570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572000" y="4857750"/>
            <a:ext cx="4572000" cy="285750"/>
          </a:xfrm>
          <a:prstGeom prst="rect">
            <a:avLst/>
          </a:prstGeom>
          <a:solidFill>
            <a:srgbClr val="3333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05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4857750"/>
            <a:ext cx="4572000" cy="2857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05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571500"/>
            <a:ext cx="9144000" cy="57150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rgbClr val="3333B2"/>
              </a:gs>
            </a:gsLst>
            <a:lin ang="10800000" scaled="1"/>
            <a:tileRect/>
          </a:gradFill>
          <a:ln>
            <a:noFill/>
          </a:ln>
          <a:effectLst>
            <a:outerShdw blurRad="50800" dist="889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050"/>
          </a:p>
        </p:txBody>
      </p:sp>
      <p:sp>
        <p:nvSpPr>
          <p:cNvPr id="7" name="TextBox 6"/>
          <p:cNvSpPr txBox="1"/>
          <p:nvPr/>
        </p:nvSpPr>
        <p:spPr>
          <a:xfrm>
            <a:off x="1071564" y="4866085"/>
            <a:ext cx="3500437" cy="277415"/>
          </a:xfrm>
          <a:prstGeom prst="rect">
            <a:avLst/>
          </a:prstGeom>
          <a:noFill/>
        </p:spPr>
        <p:txBody>
          <a:bodyPr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900" kern="1200" dirty="0">
                <a:solidFill>
                  <a:schemeClr val="bg1"/>
                </a:solidFill>
                <a:latin typeface="Arial" charset="0"/>
                <a:ea typeface="+mn-ea"/>
                <a:cs typeface="Arial" charset="0"/>
              </a:rPr>
              <a:t>Leon Palafox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314451"/>
            <a:ext cx="8382000" cy="3280172"/>
          </a:xfrm>
        </p:spPr>
        <p:txBody>
          <a:bodyPr/>
          <a:lstStyle>
            <a:lvl1pPr>
              <a:buSzPct val="60000"/>
              <a:buFontTx/>
              <a:buBlip>
                <a:blip r:embed="rId2"/>
              </a:buBlip>
              <a:defRPr/>
            </a:lvl1pPr>
            <a:lvl2pPr>
              <a:buSzPct val="60000"/>
              <a:buFontTx/>
              <a:buBlip>
                <a:blip r:embed="rId3"/>
              </a:buBlip>
              <a:defRPr/>
            </a:lvl2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" y="585036"/>
            <a:ext cx="9007642" cy="557965"/>
          </a:xfrm>
        </p:spPr>
        <p:txBody>
          <a:bodyPr/>
          <a:lstStyle>
            <a:lvl1pPr marL="137160" algn="l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00" y="4869657"/>
            <a:ext cx="3505200" cy="273844"/>
          </a:xfrm>
        </p:spPr>
        <p:txBody>
          <a:bodyPr/>
          <a:lstStyle>
            <a:lvl1pPr algn="l">
              <a:defRPr baseline="0" smtClean="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4869657"/>
            <a:ext cx="1066800" cy="273844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fld id="{EE30A369-18F9-4BE8-9B0F-1974E6BF41F7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495800" y="-9024"/>
            <a:ext cx="4648200" cy="580524"/>
          </a:xfrm>
          <a:prstGeom prst="rect">
            <a:avLst/>
          </a:prstGeom>
          <a:solidFill>
            <a:srgbClr val="3333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050">
              <a:solidFill>
                <a:schemeClr val="bg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-6016" y="-9024"/>
            <a:ext cx="4572000" cy="59405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05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4995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lvl="1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lvl="2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lvl="3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lvl="4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lvl="5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lvl="6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lvl="7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lvl="8" indent="-381000"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60" r:id="rId4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Markov_chain" TargetMode="Externa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3.xml"/><Relationship Id="rId1" Type="http://schemas.openxmlformats.org/officeDocument/2006/relationships/video" Target="https://www.youtube.com/embed/Na1vEK2ibdo?feature=oembed" TargetMode="Externa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.png"/><Relationship Id="rId4" Type="http://schemas.openxmlformats.org/officeDocument/2006/relationships/customXml" Target="../ink/ink9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0.xml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1.xm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customXml" Target="../ink/ink12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customXml" Target="../ink/ink13.xml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customXml" Target="../ink/ink14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5.xml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6.xml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customXml" Target="../ink/ink17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customXml" Target="../ink/ink18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9.xml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customXml" Target="../ink/ink20.xm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1"/>
          <p:cNvSpPr txBox="1">
            <a:spLocks noGrp="1"/>
          </p:cNvSpPr>
          <p:nvPr>
            <p:ph type="ctrTitle"/>
          </p:nvPr>
        </p:nvSpPr>
        <p:spPr>
          <a:xfrm>
            <a:off x="685800" y="1090750"/>
            <a:ext cx="5367900" cy="187848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Machine </a:t>
            </a:r>
            <a:r>
              <a:rPr lang="es-MX" dirty="0" err="1"/>
              <a:t>Learning</a:t>
            </a:r>
            <a:r>
              <a:rPr lang="es-MX" dirty="0"/>
              <a:t> 2</a:t>
            </a:r>
            <a:endParaRPr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657"/>
            <a:ext cx="3328827" cy="951093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873303" y="2969231"/>
            <a:ext cx="36473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b="1" dirty="0">
                <a:solidFill>
                  <a:schemeClr val="tx1"/>
                </a:solidFill>
              </a:rPr>
              <a:t>Dr. Leon Felipe Palafox Novack</a:t>
            </a:r>
          </a:p>
          <a:p>
            <a:r>
              <a:rPr lang="es-MX" sz="1600" b="1" dirty="0">
                <a:solidFill>
                  <a:schemeClr val="tx1"/>
                </a:solidFill>
              </a:rPr>
              <a:t>lfpalafox@up.edu.mx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F5886F-093A-9C42-A430-480640D9B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AE99A2-B168-E842-958F-B77A878D64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X" dirty="0"/>
              <a:t>Todos los “procesos” tienen una distribución intrinseca. (underlying distribution)</a:t>
            </a:r>
          </a:p>
          <a:p>
            <a:endParaRPr lang="en-MX" dirty="0"/>
          </a:p>
          <a:p>
            <a:r>
              <a:rPr lang="en-MX" dirty="0"/>
              <a:t>Tenemos procesos continuos y procesos discretos.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8C64BB-6C30-CF48-A485-646BFFB1F8F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A291B2DB-70CF-46BE-82F8-C7A423355001}"/>
                  </a:ext>
                </a:extLst>
              </p14:cNvPr>
              <p14:cNvContentPartPr/>
              <p14:nvPr/>
            </p14:nvContentPartPr>
            <p14:xfrm>
              <a:off x="6093360" y="2321640"/>
              <a:ext cx="808920" cy="6789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A291B2DB-70CF-46BE-82F8-C7A42335500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084000" y="2312280"/>
                <a:ext cx="827640" cy="697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127740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629C86-FF50-C746-8717-346B6CF87B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Distribuciónes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C5FD4B-A890-2541-B72E-F6B302B0917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55C076-70C0-9E4B-982A-2927E4DA00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6776" y="1716786"/>
            <a:ext cx="5404104" cy="270205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7968A064-5E4E-4870-8644-07E4B6370366}"/>
                  </a:ext>
                </a:extLst>
              </p14:cNvPr>
              <p14:cNvContentPartPr/>
              <p14:nvPr/>
            </p14:nvContentPartPr>
            <p14:xfrm>
              <a:off x="1420560" y="2156760"/>
              <a:ext cx="6251760" cy="21546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7968A064-5E4E-4870-8644-07E4B637036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11200" y="2147400"/>
                <a:ext cx="6270480" cy="2173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424103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18F05A-4097-4610-858B-23A6123C8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7972A4-AFD6-46AE-AC41-50F2404CD5C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9D99CBF1-272C-4153-8D3C-27DF35BD691B}"/>
                  </a:ext>
                </a:extLst>
              </p14:cNvPr>
              <p14:cNvContentPartPr/>
              <p14:nvPr/>
            </p14:nvContentPartPr>
            <p14:xfrm>
              <a:off x="1641240" y="1574280"/>
              <a:ext cx="5032440" cy="21106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9D99CBF1-272C-4153-8D3C-27DF35BD691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31880" y="1564920"/>
                <a:ext cx="5051160" cy="2129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989875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7336DF-8762-C846-B146-1EB785CFF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704942-03EA-A34B-A37D-F4F356578D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X" sz="2000" dirty="0"/>
              <a:t>Si les listo nombres:</a:t>
            </a:r>
          </a:p>
          <a:p>
            <a:pPr lvl="1"/>
            <a:r>
              <a:rPr lang="en-MX" sz="2000" dirty="0"/>
              <a:t>AMLO, Trump, Merkel, Boris Johnson.</a:t>
            </a:r>
          </a:p>
          <a:p>
            <a:pPr lvl="1"/>
            <a:r>
              <a:rPr lang="en-MX" sz="2000" dirty="0"/>
              <a:t>AMLO, Sheinbaum, Cuauhtemoc Blanco</a:t>
            </a:r>
          </a:p>
          <a:p>
            <a:pPr lvl="1"/>
            <a:r>
              <a:rPr lang="en-MX" sz="2000" dirty="0"/>
              <a:t> Cuauhtemoc Blanco, Hugo Sanchez, Chicharito</a:t>
            </a:r>
          </a:p>
          <a:p>
            <a:pPr lvl="1"/>
            <a:r>
              <a:rPr lang="en-MX" sz="2000" dirty="0"/>
              <a:t>Hugo Sanchez, Perro Bermudez, Faitelson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D9E8F7-6A7A-5A4E-9A34-BC27E98D658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4983A82B-2BCE-4A1D-9164-9F35085B9357}"/>
                  </a:ext>
                </a:extLst>
              </p14:cNvPr>
              <p14:cNvContentPartPr/>
              <p14:nvPr/>
            </p14:nvContentPartPr>
            <p14:xfrm>
              <a:off x="1728000" y="2266920"/>
              <a:ext cx="5386320" cy="18025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4983A82B-2BCE-4A1D-9164-9F35085B935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18640" y="2257560"/>
                <a:ext cx="5405040" cy="1821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882547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6B17A-C155-4044-8137-1EFD26EB9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Distribución Discreta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507FBC-9C51-C843-9106-15E24D97AE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93A01B-B6E7-3546-8FA1-6FFAE41E322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5D6DF1-C3BF-034C-82C7-1AF92FF0FA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1691" y="1209815"/>
            <a:ext cx="4531994" cy="3263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1295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4"/>
          <p:cNvSpPr txBox="1">
            <a:spLocks noGrp="1"/>
          </p:cNvSpPr>
          <p:nvPr>
            <p:ph type="ctrTitle"/>
          </p:nvPr>
        </p:nvSpPr>
        <p:spPr>
          <a:xfrm>
            <a:off x="463525" y="2871148"/>
            <a:ext cx="4094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 err="1"/>
              <a:t>Reinforcement</a:t>
            </a:r>
            <a:r>
              <a:rPr lang="es-MX" dirty="0"/>
              <a:t> </a:t>
            </a:r>
            <a:r>
              <a:rPr lang="es-MX" dirty="0" err="1"/>
              <a:t>Learning</a:t>
            </a:r>
            <a:endParaRPr lang="es-MX" dirty="0"/>
          </a:p>
        </p:txBody>
      </p:sp>
      <p:sp>
        <p:nvSpPr>
          <p:cNvPr id="222" name="Google Shape;222;p14"/>
          <p:cNvSpPr txBox="1">
            <a:spLocks noGrp="1"/>
          </p:cNvSpPr>
          <p:nvPr>
            <p:ph type="subTitle" idx="1"/>
          </p:nvPr>
        </p:nvSpPr>
        <p:spPr>
          <a:xfrm>
            <a:off x="463525" y="3975449"/>
            <a:ext cx="4094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000"/>
              </a:spcAft>
              <a:buNone/>
            </a:pPr>
            <a:endParaRPr lang="es-MX" dirty="0"/>
          </a:p>
        </p:txBody>
      </p:sp>
      <p:sp>
        <p:nvSpPr>
          <p:cNvPr id="223" name="Google Shape;223;p1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224" name="Google Shape;224;p14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2</a:t>
            </a:r>
            <a:endParaRPr sz="3000"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15130510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16</a:t>
            </a:fld>
            <a:endParaRPr lang="es-MX"/>
          </a:p>
        </p:txBody>
      </p:sp>
      <p:pic>
        <p:nvPicPr>
          <p:cNvPr id="2050" name="Picture 2" descr="Chess.com - Play Chess Online - Free Gam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2083" y="1444831"/>
            <a:ext cx="2873005" cy="2946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41780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17</a:t>
            </a:fld>
            <a:endParaRPr lang="es-MX"/>
          </a:p>
        </p:txBody>
      </p:sp>
      <p:pic>
        <p:nvPicPr>
          <p:cNvPr id="1026" name="Picture 2" descr="AlphaGo vence a Ke Jie, el número uno mundial en Go - La Ciencia ..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9150" y="1381497"/>
            <a:ext cx="6110637" cy="3055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90701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18</a:t>
            </a:fld>
            <a:endParaRPr lang="es-MX"/>
          </a:p>
        </p:txBody>
      </p:sp>
      <p:sp>
        <p:nvSpPr>
          <p:cNvPr id="7" name="Rectángulo 6"/>
          <p:cNvSpPr/>
          <p:nvPr/>
        </p:nvSpPr>
        <p:spPr>
          <a:xfrm>
            <a:off x="3233057" y="1920240"/>
            <a:ext cx="1972492" cy="6531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Agente</a:t>
            </a:r>
          </a:p>
        </p:txBody>
      </p:sp>
      <p:sp>
        <p:nvSpPr>
          <p:cNvPr id="8" name="Rectángulo 7"/>
          <p:cNvSpPr/>
          <p:nvPr/>
        </p:nvSpPr>
        <p:spPr>
          <a:xfrm>
            <a:off x="3233057" y="3254829"/>
            <a:ext cx="1972492" cy="65314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Ambiente</a:t>
            </a:r>
          </a:p>
        </p:txBody>
      </p:sp>
      <p:cxnSp>
        <p:nvCxnSpPr>
          <p:cNvPr id="10" name="Conector curvado 9"/>
          <p:cNvCxnSpPr>
            <a:stCxn id="8" idx="1"/>
            <a:endCxn id="7" idx="1"/>
          </p:cNvCxnSpPr>
          <p:nvPr/>
        </p:nvCxnSpPr>
        <p:spPr>
          <a:xfrm rot="10800000">
            <a:off x="3233057" y="2246813"/>
            <a:ext cx="12700" cy="1334589"/>
          </a:xfrm>
          <a:prstGeom prst="curvedConnector3">
            <a:avLst>
              <a:gd name="adj1" fmla="val 1198285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uadroTexto 11"/>
          <p:cNvSpPr txBox="1"/>
          <p:nvPr/>
        </p:nvSpPr>
        <p:spPr>
          <a:xfrm>
            <a:off x="738051" y="2821577"/>
            <a:ext cx="9557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Estado </a:t>
            </a:r>
            <a:r>
              <a:rPr lang="es-MX" dirty="0" err="1"/>
              <a:t>S</a:t>
            </a:r>
            <a:r>
              <a:rPr lang="es-MX" sz="1200" dirty="0" err="1"/>
              <a:t>t</a:t>
            </a:r>
            <a:endParaRPr lang="es-MX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FD19F97B-8ECC-4730-8E3C-6E87E6FFDD14}"/>
                  </a:ext>
                </a:extLst>
              </p14:cNvPr>
              <p14:cNvContentPartPr/>
              <p14:nvPr/>
            </p14:nvContentPartPr>
            <p14:xfrm>
              <a:off x="6654240" y="2448000"/>
              <a:ext cx="297000" cy="3852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FD19F97B-8ECC-4730-8E3C-6E87E6FFDD1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644880" y="2438640"/>
                <a:ext cx="315720" cy="403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648183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19</a:t>
            </a:fld>
            <a:endParaRPr lang="es-MX"/>
          </a:p>
        </p:txBody>
      </p:sp>
      <p:sp>
        <p:nvSpPr>
          <p:cNvPr id="7" name="Rectángulo 6"/>
          <p:cNvSpPr/>
          <p:nvPr/>
        </p:nvSpPr>
        <p:spPr>
          <a:xfrm>
            <a:off x="3233057" y="1920240"/>
            <a:ext cx="1972492" cy="6531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Agente</a:t>
            </a:r>
          </a:p>
        </p:txBody>
      </p:sp>
      <p:sp>
        <p:nvSpPr>
          <p:cNvPr id="8" name="Rectángulo 7"/>
          <p:cNvSpPr/>
          <p:nvPr/>
        </p:nvSpPr>
        <p:spPr>
          <a:xfrm>
            <a:off x="3233057" y="3254829"/>
            <a:ext cx="1972492" cy="65314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Ambiente</a:t>
            </a:r>
          </a:p>
        </p:txBody>
      </p:sp>
      <p:cxnSp>
        <p:nvCxnSpPr>
          <p:cNvPr id="10" name="Conector curvado 9"/>
          <p:cNvCxnSpPr>
            <a:stCxn id="8" idx="1"/>
            <a:endCxn id="7" idx="1"/>
          </p:cNvCxnSpPr>
          <p:nvPr/>
        </p:nvCxnSpPr>
        <p:spPr>
          <a:xfrm rot="10800000">
            <a:off x="3233057" y="2246813"/>
            <a:ext cx="12700" cy="1334589"/>
          </a:xfrm>
          <a:prstGeom prst="curvedConnector3">
            <a:avLst>
              <a:gd name="adj1" fmla="val 1198285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uadroTexto 11"/>
          <p:cNvSpPr txBox="1"/>
          <p:nvPr/>
        </p:nvSpPr>
        <p:spPr>
          <a:xfrm>
            <a:off x="738051" y="2821577"/>
            <a:ext cx="9557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Estado </a:t>
            </a:r>
            <a:r>
              <a:rPr lang="es-MX" dirty="0" err="1"/>
              <a:t>S</a:t>
            </a:r>
            <a:r>
              <a:rPr lang="es-MX" sz="1200" dirty="0" err="1"/>
              <a:t>t</a:t>
            </a:r>
            <a:endParaRPr lang="es-MX" dirty="0"/>
          </a:p>
        </p:txBody>
      </p:sp>
      <p:cxnSp>
        <p:nvCxnSpPr>
          <p:cNvPr id="9" name="Conector curvado 8"/>
          <p:cNvCxnSpPr>
            <a:stCxn id="7" idx="3"/>
            <a:endCxn id="8" idx="3"/>
          </p:cNvCxnSpPr>
          <p:nvPr/>
        </p:nvCxnSpPr>
        <p:spPr>
          <a:xfrm>
            <a:off x="5205549" y="2246812"/>
            <a:ext cx="12700" cy="1334589"/>
          </a:xfrm>
          <a:prstGeom prst="curvedConnector3">
            <a:avLst>
              <a:gd name="adj1" fmla="val 1342285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ángulo 10"/>
          <p:cNvSpPr/>
          <p:nvPr/>
        </p:nvSpPr>
        <p:spPr>
          <a:xfrm>
            <a:off x="6961441" y="2667688"/>
            <a:ext cx="91563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dirty="0"/>
              <a:t>Acción a</a:t>
            </a:r>
            <a:r>
              <a:rPr lang="es-MX" sz="1200" dirty="0"/>
              <a:t>t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1035407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MX" dirty="0"/>
              <a:t>Anuncios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2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0658446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20</a:t>
            </a:fld>
            <a:endParaRPr lang="es-MX"/>
          </a:p>
        </p:txBody>
      </p:sp>
      <p:sp>
        <p:nvSpPr>
          <p:cNvPr id="7" name="Rectángulo 6"/>
          <p:cNvSpPr/>
          <p:nvPr/>
        </p:nvSpPr>
        <p:spPr>
          <a:xfrm>
            <a:off x="3233057" y="1920240"/>
            <a:ext cx="1972492" cy="6531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Agente</a:t>
            </a:r>
          </a:p>
        </p:txBody>
      </p:sp>
      <p:sp>
        <p:nvSpPr>
          <p:cNvPr id="8" name="Rectángulo 7"/>
          <p:cNvSpPr/>
          <p:nvPr/>
        </p:nvSpPr>
        <p:spPr>
          <a:xfrm>
            <a:off x="3233057" y="3254829"/>
            <a:ext cx="1972492" cy="65314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Ambiente</a:t>
            </a:r>
          </a:p>
        </p:txBody>
      </p:sp>
      <p:cxnSp>
        <p:nvCxnSpPr>
          <p:cNvPr id="10" name="Conector curvado 9"/>
          <p:cNvCxnSpPr>
            <a:stCxn id="8" idx="1"/>
            <a:endCxn id="7" idx="1"/>
          </p:cNvCxnSpPr>
          <p:nvPr/>
        </p:nvCxnSpPr>
        <p:spPr>
          <a:xfrm rot="10800000">
            <a:off x="3233057" y="2246813"/>
            <a:ext cx="12700" cy="1334589"/>
          </a:xfrm>
          <a:prstGeom prst="curvedConnector3">
            <a:avLst>
              <a:gd name="adj1" fmla="val 1198285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uadroTexto 11"/>
          <p:cNvSpPr txBox="1"/>
          <p:nvPr/>
        </p:nvSpPr>
        <p:spPr>
          <a:xfrm>
            <a:off x="738051" y="2821577"/>
            <a:ext cx="9557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Estado </a:t>
            </a:r>
            <a:r>
              <a:rPr lang="es-MX" dirty="0" err="1"/>
              <a:t>S</a:t>
            </a:r>
            <a:r>
              <a:rPr lang="es-MX" sz="1200" dirty="0" err="1"/>
              <a:t>t</a:t>
            </a:r>
            <a:endParaRPr lang="es-MX" dirty="0"/>
          </a:p>
        </p:txBody>
      </p:sp>
      <p:cxnSp>
        <p:nvCxnSpPr>
          <p:cNvPr id="9" name="Conector curvado 8"/>
          <p:cNvCxnSpPr>
            <a:stCxn id="7" idx="3"/>
            <a:endCxn id="8" idx="3"/>
          </p:cNvCxnSpPr>
          <p:nvPr/>
        </p:nvCxnSpPr>
        <p:spPr>
          <a:xfrm>
            <a:off x="5205549" y="2246812"/>
            <a:ext cx="12700" cy="1334589"/>
          </a:xfrm>
          <a:prstGeom prst="curvedConnector3">
            <a:avLst>
              <a:gd name="adj1" fmla="val 1342285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ángulo 10"/>
          <p:cNvSpPr/>
          <p:nvPr/>
        </p:nvSpPr>
        <p:spPr>
          <a:xfrm>
            <a:off x="6961441" y="2667688"/>
            <a:ext cx="91563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dirty="0"/>
              <a:t>Acción a</a:t>
            </a:r>
            <a:r>
              <a:rPr lang="es-MX" sz="1200" dirty="0"/>
              <a:t>t</a:t>
            </a:r>
            <a:endParaRPr lang="es-MX" dirty="0"/>
          </a:p>
        </p:txBody>
      </p:sp>
      <p:cxnSp>
        <p:nvCxnSpPr>
          <p:cNvPr id="13" name="Conector curvado 12"/>
          <p:cNvCxnSpPr>
            <a:stCxn id="8" idx="1"/>
            <a:endCxn id="7" idx="1"/>
          </p:cNvCxnSpPr>
          <p:nvPr/>
        </p:nvCxnSpPr>
        <p:spPr>
          <a:xfrm rot="10800000">
            <a:off x="3233057" y="2246813"/>
            <a:ext cx="12700" cy="1334589"/>
          </a:xfrm>
          <a:prstGeom prst="curvedConnector3">
            <a:avLst>
              <a:gd name="adj1" fmla="val 766285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ángulo 13"/>
          <p:cNvSpPr/>
          <p:nvPr/>
        </p:nvSpPr>
        <p:spPr>
          <a:xfrm>
            <a:off x="2417744" y="2599510"/>
            <a:ext cx="139172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dirty="0"/>
              <a:t>Recompensa </a:t>
            </a:r>
            <a:r>
              <a:rPr lang="es-MX" dirty="0" err="1"/>
              <a:t>r</a:t>
            </a:r>
            <a:r>
              <a:rPr lang="es-MX" sz="1200" dirty="0" err="1"/>
              <a:t>t</a:t>
            </a:r>
            <a:endParaRPr lang="es-MX" dirty="0"/>
          </a:p>
        </p:txBody>
      </p:sp>
      <p:sp>
        <p:nvSpPr>
          <p:cNvPr id="15" name="Rectángulo 14"/>
          <p:cNvSpPr/>
          <p:nvPr/>
        </p:nvSpPr>
        <p:spPr>
          <a:xfrm>
            <a:off x="2417744" y="2821577"/>
            <a:ext cx="192713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dirty="0"/>
              <a:t>Siguiente Estado S</a:t>
            </a:r>
            <a:r>
              <a:rPr lang="es-MX" sz="1200" dirty="0"/>
              <a:t>t+1</a:t>
            </a:r>
            <a:endParaRPr lang="es-MX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582C645A-8406-41FB-A4FA-43A174746F7F}"/>
                  </a:ext>
                </a:extLst>
              </p14:cNvPr>
              <p14:cNvContentPartPr/>
              <p14:nvPr/>
            </p14:nvContentPartPr>
            <p14:xfrm>
              <a:off x="3524400" y="2508480"/>
              <a:ext cx="835920" cy="6955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582C645A-8406-41FB-A4FA-43A174746F7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515040" y="2499120"/>
                <a:ext cx="854640" cy="714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24934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Ejemplos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21</a:t>
            </a:fld>
            <a:endParaRPr lang="es-MX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9817" y="1763486"/>
            <a:ext cx="2262585" cy="2511751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3693341" y="1763486"/>
            <a:ext cx="545213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Objetivo: Balancear un péndulo sobre un auto</a:t>
            </a:r>
          </a:p>
          <a:p>
            <a:r>
              <a:rPr lang="es-MX" dirty="0"/>
              <a:t>Estado: Ángulo, Velocidad angular, Posición, Velocidad Horizontal</a:t>
            </a:r>
          </a:p>
          <a:p>
            <a:r>
              <a:rPr lang="es-MX" dirty="0"/>
              <a:t>Acción: Fuerza F aplicada al auto</a:t>
            </a:r>
          </a:p>
          <a:p>
            <a:r>
              <a:rPr lang="es-MX" dirty="0"/>
              <a:t>Recompensa: 1 en cada t si el péndulo esta derecho (</a:t>
            </a:r>
            <a:r>
              <a:rPr lang="el-GR" dirty="0"/>
              <a:t>Θ</a:t>
            </a:r>
            <a:r>
              <a:rPr lang="es-MX" dirty="0"/>
              <a:t> = 0)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463480AD-8480-4F41-AEA4-99DD632D2068}"/>
                  </a:ext>
                </a:extLst>
              </p14:cNvPr>
              <p14:cNvContentPartPr/>
              <p14:nvPr/>
            </p14:nvContentPartPr>
            <p14:xfrm>
              <a:off x="1899720" y="1832760"/>
              <a:ext cx="4635000" cy="8053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463480AD-8480-4F41-AEA4-99DD632D206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90360" y="1823400"/>
                <a:ext cx="4653720" cy="824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125712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22</a:t>
            </a:fld>
            <a:endParaRPr lang="es-MX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675" y="1946366"/>
            <a:ext cx="3663746" cy="1776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6212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23</a:t>
            </a:fld>
            <a:endParaRPr lang="es-MX"/>
          </a:p>
        </p:txBody>
      </p:sp>
      <p:sp>
        <p:nvSpPr>
          <p:cNvPr id="5" name="CuadroTexto 4"/>
          <p:cNvSpPr txBox="1"/>
          <p:nvPr/>
        </p:nvSpPr>
        <p:spPr>
          <a:xfrm>
            <a:off x="4581615" y="2076995"/>
            <a:ext cx="388311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Objetivo: Mover el robot hacia enfrente</a:t>
            </a:r>
          </a:p>
          <a:p>
            <a:r>
              <a:rPr lang="es-MX" dirty="0"/>
              <a:t>Estado: Ángulo y Posición de las extremidades</a:t>
            </a:r>
          </a:p>
          <a:p>
            <a:r>
              <a:rPr lang="es-MX" dirty="0"/>
              <a:t>Acción: Torque aplicado a las extremidades</a:t>
            </a:r>
          </a:p>
          <a:p>
            <a:r>
              <a:rPr lang="es-MX" dirty="0"/>
              <a:t>Recompensa: 1 en cada t si el robot esta de pie + moviéndose hacia enfrente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675" y="1946366"/>
            <a:ext cx="3663746" cy="1776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2165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3304D3-9857-4994-A4FB-7BB123E26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AD2959-ECCE-4B3A-B5A8-7016816260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24</a:t>
            </a:fld>
            <a:endParaRPr lang="en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CE13EC6-3652-446C-A8A5-7007D5CB1B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7717" y="1484624"/>
            <a:ext cx="5899093" cy="3183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70213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Como lo formalizamos matemáticamente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25</a:t>
            </a:fld>
            <a:endParaRPr lang="es-MX"/>
          </a:p>
        </p:txBody>
      </p:sp>
      <p:sp>
        <p:nvSpPr>
          <p:cNvPr id="7" name="Rectángulo 6"/>
          <p:cNvSpPr/>
          <p:nvPr/>
        </p:nvSpPr>
        <p:spPr>
          <a:xfrm>
            <a:off x="3233057" y="1920240"/>
            <a:ext cx="1972492" cy="6531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Agente</a:t>
            </a:r>
          </a:p>
        </p:txBody>
      </p:sp>
      <p:sp>
        <p:nvSpPr>
          <p:cNvPr id="8" name="Rectángulo 7"/>
          <p:cNvSpPr/>
          <p:nvPr/>
        </p:nvSpPr>
        <p:spPr>
          <a:xfrm>
            <a:off x="3233057" y="3254829"/>
            <a:ext cx="1972492" cy="65314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Ambiente</a:t>
            </a:r>
          </a:p>
        </p:txBody>
      </p:sp>
      <p:cxnSp>
        <p:nvCxnSpPr>
          <p:cNvPr id="10" name="Conector curvado 9"/>
          <p:cNvCxnSpPr>
            <a:stCxn id="8" idx="1"/>
            <a:endCxn id="7" idx="1"/>
          </p:cNvCxnSpPr>
          <p:nvPr/>
        </p:nvCxnSpPr>
        <p:spPr>
          <a:xfrm rot="10800000">
            <a:off x="3233057" y="2246813"/>
            <a:ext cx="12700" cy="1334589"/>
          </a:xfrm>
          <a:prstGeom prst="curvedConnector3">
            <a:avLst>
              <a:gd name="adj1" fmla="val 1198285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uadroTexto 11"/>
          <p:cNvSpPr txBox="1"/>
          <p:nvPr/>
        </p:nvSpPr>
        <p:spPr>
          <a:xfrm>
            <a:off x="738051" y="2821577"/>
            <a:ext cx="9557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Estado </a:t>
            </a:r>
            <a:r>
              <a:rPr lang="es-MX" dirty="0" err="1"/>
              <a:t>S</a:t>
            </a:r>
            <a:r>
              <a:rPr lang="es-MX" sz="1200" dirty="0" err="1"/>
              <a:t>t</a:t>
            </a:r>
            <a:endParaRPr lang="es-MX" dirty="0"/>
          </a:p>
        </p:txBody>
      </p:sp>
      <p:cxnSp>
        <p:nvCxnSpPr>
          <p:cNvPr id="9" name="Conector curvado 8"/>
          <p:cNvCxnSpPr>
            <a:stCxn id="7" idx="3"/>
            <a:endCxn id="8" idx="3"/>
          </p:cNvCxnSpPr>
          <p:nvPr/>
        </p:nvCxnSpPr>
        <p:spPr>
          <a:xfrm>
            <a:off x="5205549" y="2246812"/>
            <a:ext cx="12700" cy="1334589"/>
          </a:xfrm>
          <a:prstGeom prst="curvedConnector3">
            <a:avLst>
              <a:gd name="adj1" fmla="val 1342285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ángulo 10"/>
          <p:cNvSpPr/>
          <p:nvPr/>
        </p:nvSpPr>
        <p:spPr>
          <a:xfrm>
            <a:off x="6961441" y="2667688"/>
            <a:ext cx="91563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dirty="0"/>
              <a:t>Acción a</a:t>
            </a:r>
            <a:r>
              <a:rPr lang="es-MX" sz="1200" dirty="0"/>
              <a:t>t</a:t>
            </a:r>
            <a:endParaRPr lang="es-MX" dirty="0"/>
          </a:p>
        </p:txBody>
      </p:sp>
      <p:cxnSp>
        <p:nvCxnSpPr>
          <p:cNvPr id="13" name="Conector curvado 12"/>
          <p:cNvCxnSpPr>
            <a:stCxn id="8" idx="1"/>
            <a:endCxn id="7" idx="1"/>
          </p:cNvCxnSpPr>
          <p:nvPr/>
        </p:nvCxnSpPr>
        <p:spPr>
          <a:xfrm rot="10800000">
            <a:off x="3233057" y="2246813"/>
            <a:ext cx="12700" cy="1334589"/>
          </a:xfrm>
          <a:prstGeom prst="curvedConnector3">
            <a:avLst>
              <a:gd name="adj1" fmla="val 766285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ángulo 13"/>
          <p:cNvSpPr/>
          <p:nvPr/>
        </p:nvSpPr>
        <p:spPr>
          <a:xfrm>
            <a:off x="2417744" y="2599510"/>
            <a:ext cx="139172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dirty="0"/>
              <a:t>Recompensa </a:t>
            </a:r>
            <a:r>
              <a:rPr lang="es-MX" dirty="0" err="1"/>
              <a:t>r</a:t>
            </a:r>
            <a:r>
              <a:rPr lang="es-MX" sz="1200" dirty="0" err="1"/>
              <a:t>t</a:t>
            </a:r>
            <a:endParaRPr lang="es-MX" dirty="0"/>
          </a:p>
        </p:txBody>
      </p:sp>
      <p:sp>
        <p:nvSpPr>
          <p:cNvPr id="15" name="Rectángulo 14"/>
          <p:cNvSpPr/>
          <p:nvPr/>
        </p:nvSpPr>
        <p:spPr>
          <a:xfrm>
            <a:off x="2417744" y="2821577"/>
            <a:ext cx="192713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dirty="0"/>
              <a:t>Siguiente Estado S</a:t>
            </a:r>
            <a:r>
              <a:rPr lang="es-MX" sz="1200" dirty="0"/>
              <a:t>t+1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1210699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A2FDB-7346-E94A-8FD7-2E5305A7C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dirty="0"/>
              <a:t>Historia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D9FFDF-641D-D341-A7C0-C300B682D3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x-none" dirty="0"/>
              <a:t>La historia es la secuencia de acciones, observaciones y recompensas.</a:t>
            </a:r>
          </a:p>
          <a:p>
            <a:r>
              <a:rPr lang="x-none" dirty="0"/>
              <a:t>Le llamamos un proceso markoviano a un proceso donde la historia puede ser igual al estado mas reciente.</a:t>
            </a:r>
          </a:p>
          <a:p>
            <a:pPr lvl="1"/>
            <a:endParaRPr lang="x-non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38C502-5AD9-7C42-B56F-C681E8AD713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1454134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BE8E1B-DF25-9F4C-9344-525B9CCF18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dirty="0"/>
              <a:t>Referencia Wiki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BD065C-DF59-3043-9739-27AC8DE991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https://en.wikipedia.org/wiki/Markov_chain</a:t>
            </a:r>
            <a:endParaRPr lang="x-non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38CFA8-7563-0B41-8522-30B45E2567E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27</a:t>
            </a:fld>
            <a:endParaRPr lang="e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26C515-4E22-8147-A2DF-8B80C95F8A11}"/>
              </a:ext>
            </a:extLst>
          </p:cNvPr>
          <p:cNvSpPr txBox="1"/>
          <p:nvPr/>
        </p:nvSpPr>
        <p:spPr>
          <a:xfrm>
            <a:off x="2721935" y="1435395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x-none" dirty="0"/>
          </a:p>
        </p:txBody>
      </p:sp>
    </p:spTree>
    <p:extLst>
      <p:ext uri="{BB962C8B-B14F-4D97-AF65-F5344CB8AC3E}">
        <p14:creationId xmlns:p14="http://schemas.microsoft.com/office/powerpoint/2010/main" val="9390147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216B3-508D-F547-A8AB-8B7B37189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dirty="0"/>
              <a:t>Notación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B095F9-3A38-A140-AE02-13E96BA822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4275" y="3455581"/>
            <a:ext cx="7574813" cy="623864"/>
          </a:xfrm>
        </p:spPr>
        <p:txBody>
          <a:bodyPr/>
          <a:lstStyle/>
          <a:p>
            <a:r>
              <a:rPr lang="x-none" sz="1800" dirty="0"/>
              <a:t>La probabilidad del estado t+1 (siguiente) DADO el estado t y acción t es igual a la probabilidad del estado t+1 (siguiente) DADO la historia hasta el estado t y la acción 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487760-4B6D-7E42-A45A-AD37DC37681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28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F1742C-6B9A-D34A-A386-72BE3D2110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2900" y="2139950"/>
            <a:ext cx="5918200" cy="8636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C307F3E-7343-6C4B-98D0-410BEFE0FF51}"/>
              </a:ext>
            </a:extLst>
          </p:cNvPr>
          <p:cNvSpPr/>
          <p:nvPr/>
        </p:nvSpPr>
        <p:spPr>
          <a:xfrm>
            <a:off x="5156791" y="3381153"/>
            <a:ext cx="574158" cy="276447"/>
          </a:xfrm>
          <a:prstGeom prst="rect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2A5A441-448E-0C44-91E2-35BA5A0F1D44}"/>
              </a:ext>
            </a:extLst>
          </p:cNvPr>
          <p:cNvCxnSpPr>
            <a:stCxn id="6" idx="0"/>
          </p:cNvCxnSpPr>
          <p:nvPr/>
        </p:nvCxnSpPr>
        <p:spPr>
          <a:xfrm flipH="1" flipV="1">
            <a:off x="3072809" y="2824098"/>
            <a:ext cx="2371061" cy="5570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2ECFD8A8-CFBF-7B4B-8B67-75F65CC319ED}"/>
              </a:ext>
            </a:extLst>
          </p:cNvPr>
          <p:cNvSpPr/>
          <p:nvPr/>
        </p:nvSpPr>
        <p:spPr>
          <a:xfrm>
            <a:off x="5732517" y="3650555"/>
            <a:ext cx="574158" cy="276447"/>
          </a:xfrm>
          <a:prstGeom prst="rect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F3B09FD-0418-7E4C-B87D-AA30023F7FC5}"/>
              </a:ext>
            </a:extLst>
          </p:cNvPr>
          <p:cNvCxnSpPr>
            <a:cxnSpLocks/>
          </p:cNvCxnSpPr>
          <p:nvPr/>
        </p:nvCxnSpPr>
        <p:spPr>
          <a:xfrm flipH="1" flipV="1">
            <a:off x="6166884" y="2762238"/>
            <a:ext cx="35294" cy="8883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23085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Procesos de Decisión de </a:t>
            </a:r>
            <a:r>
              <a:rPr lang="es-MX" dirty="0" err="1"/>
              <a:t>Markov</a:t>
            </a:r>
            <a:endParaRPr lang="es-MX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texto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s-MX" sz="1400" dirty="0"/>
                  <a:t>Markov </a:t>
                </a:r>
                <a:r>
                  <a:rPr lang="es-MX" sz="1400" dirty="0" err="1"/>
                  <a:t>Decision</a:t>
                </a:r>
                <a:r>
                  <a:rPr lang="es-MX" sz="1400" dirty="0"/>
                  <a:t> </a:t>
                </a:r>
                <a:r>
                  <a:rPr lang="es-MX" sz="1400" dirty="0" err="1"/>
                  <a:t>Process</a:t>
                </a:r>
                <a:r>
                  <a:rPr lang="es-MX" sz="1400" dirty="0"/>
                  <a:t> (MDP)</a:t>
                </a:r>
              </a:p>
              <a:p>
                <a:pPr lvl="1"/>
                <a:r>
                  <a:rPr lang="es-MX" sz="1400" dirty="0"/>
                  <a:t>Formulación Matemática de RL</a:t>
                </a:r>
              </a:p>
              <a:p>
                <a:pPr lvl="1"/>
                <a:r>
                  <a:rPr lang="es-MX" sz="1400" dirty="0"/>
                  <a:t>Propiedad de </a:t>
                </a:r>
                <a:r>
                  <a:rPr lang="es-MX" sz="1400" dirty="0" err="1"/>
                  <a:t>Markov</a:t>
                </a:r>
                <a:r>
                  <a:rPr lang="es-MX" sz="1400" dirty="0"/>
                  <a:t>: El estado nos da toda la información que necesitamos saber sobre el ambiente.</a:t>
                </a:r>
              </a:p>
              <a:p>
                <a:r>
                  <a:rPr lang="es-MX" sz="1400" dirty="0"/>
                  <a:t>Se define por (</a:t>
                </a:r>
                <a14:m>
                  <m:oMath xmlns:m="http://schemas.openxmlformats.org/officeDocument/2006/math">
                    <m:r>
                      <a:rPr lang="es-MX" sz="14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s-MX" sz="1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s-MX" sz="14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s-MX" sz="1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s-MX" sz="14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s-MX" sz="1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s-MX" sz="14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s-MX" sz="1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s-MX" sz="1400" b="0" i="1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es-MX" sz="1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s-MX" sz="1400" dirty="0"/>
                  <a:t>):</a:t>
                </a:r>
              </a:p>
              <a:p>
                <a:pPr lvl="1"/>
                <a:r>
                  <a:rPr lang="es-MX" sz="1400" dirty="0"/>
                  <a:t>S : Conjunto de posibles estados</a:t>
                </a:r>
              </a:p>
              <a:p>
                <a:pPr lvl="1"/>
                <a:r>
                  <a:rPr lang="es-MX" sz="1400" dirty="0"/>
                  <a:t>A: Conjunto de posibles acciones</a:t>
                </a:r>
              </a:p>
              <a:p>
                <a:pPr lvl="1"/>
                <a:r>
                  <a:rPr lang="es-MX" sz="1400" dirty="0"/>
                  <a:t>R: Distribución de recompensas del par (estado, acción)</a:t>
                </a:r>
              </a:p>
              <a:p>
                <a:pPr lvl="1"/>
                <a:r>
                  <a:rPr lang="es-MX" sz="1400" dirty="0"/>
                  <a:t>P: Probabilidad de transición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s-MX" sz="1400" i="1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s-MX" sz="1400" dirty="0"/>
                  <a:t>: Factor de descuento</a:t>
                </a:r>
              </a:p>
            </p:txBody>
          </p:sp>
        </mc:Choice>
        <mc:Fallback xmlns="">
          <p:sp>
            <p:nvSpPr>
              <p:cNvPr id="3" name="Marcador de text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199" t="-5039" b="-6977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29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0790286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texto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3</a:t>
            </a:fld>
            <a:endParaRPr lang="es-MX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489" y="1327350"/>
            <a:ext cx="4233676" cy="3291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3472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MDP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texto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s-MX" sz="1400" dirty="0"/>
                  <a:t>En el tiempo t = 0, el primer estado es muestreado de la distribución de estados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MX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MX" sz="1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s-MX" sz="1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s-MX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s-MX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s-MX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s-MX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MX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s-MX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s-MX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s-MX" sz="1400" dirty="0"/>
                  <a:t> #este se lee, s cero es muestreado de la distribución p.</a:t>
                </a:r>
              </a:p>
              <a:p>
                <a:r>
                  <a:rPr lang="es-MX" sz="1400" dirty="0"/>
                  <a:t>Entonces, a partir de t = 0:</a:t>
                </a:r>
              </a:p>
              <a:p>
                <a:pPr lvl="1"/>
                <a:r>
                  <a:rPr lang="es-MX" sz="1400" dirty="0"/>
                  <a:t>El agente seleccióna la acción a</a:t>
                </a:r>
                <a:r>
                  <a:rPr lang="es-MX" sz="1200" dirty="0"/>
                  <a:t>t</a:t>
                </a:r>
              </a:p>
              <a:p>
                <a:pPr lvl="1"/>
                <a:r>
                  <a:rPr lang="es-MX" sz="1400" dirty="0"/>
                  <a:t>El ambiente devuelve la recompensa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MX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MX" sz="1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s-MX" sz="1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s-MX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s-MX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es-MX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MX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</m:t>
                        </m:r>
                      </m:e>
                      <m:e>
                        <m:sSub>
                          <m:sSubPr>
                            <m:ctrlPr>
                              <a:rPr lang="es-MX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MX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s-MX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s-MX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s-MX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MX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s-MX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endParaRPr lang="es-MX" sz="1400" dirty="0">
                  <a:ea typeface="Cambria Math" panose="02040503050406030204" pitchFamily="18" charset="0"/>
                </a:endParaRPr>
              </a:p>
              <a:p>
                <a:pPr lvl="1"/>
                <a:r>
                  <a:rPr lang="es-MX" sz="1400" dirty="0"/>
                  <a:t>El ambiente devuelve el siguiente estado: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MX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MX" sz="1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s-MX" sz="1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s-MX" sz="14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s-MX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s-MX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s-MX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(.|</m:t>
                    </m:r>
                    <m:sSub>
                      <m:sSubPr>
                        <m:ctrlPr>
                          <a:rPr lang="es-MX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MX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s-MX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s-MX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s-MX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MX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s-MX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s-MX" sz="1400" dirty="0"/>
                  <a:t>)</a:t>
                </a:r>
              </a:p>
              <a:p>
                <a:pPr lvl="1"/>
                <a:r>
                  <a:rPr lang="es-MX" sz="1400" dirty="0"/>
                  <a:t>El agente recibe la recompensa </a:t>
                </a:r>
                <a:r>
                  <a:rPr lang="es-MX" sz="1400" dirty="0" err="1"/>
                  <a:t>r</a:t>
                </a:r>
                <a:r>
                  <a:rPr lang="es-MX" sz="1200" dirty="0" err="1"/>
                  <a:t>t</a:t>
                </a:r>
                <a:r>
                  <a:rPr lang="es-MX" sz="1200" dirty="0"/>
                  <a:t> </a:t>
                </a:r>
                <a:r>
                  <a:rPr lang="es-MX" sz="1400" dirty="0"/>
                  <a:t>y el siguiente estado s</a:t>
                </a:r>
                <a:r>
                  <a:rPr lang="es-MX" sz="1200" dirty="0"/>
                  <a:t>t+1</a:t>
                </a:r>
                <a:endParaRPr lang="es-MX" sz="1400" dirty="0"/>
              </a:p>
            </p:txBody>
          </p:sp>
        </mc:Choice>
        <mc:Fallback xmlns="">
          <p:sp>
            <p:nvSpPr>
              <p:cNvPr id="3" name="Marcador de text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620"/>
                </a:stretch>
              </a:blipFill>
            </p:spPr>
            <p:txBody>
              <a:bodyPr/>
              <a:lstStyle/>
              <a:p>
                <a:r>
                  <a:rPr lang="en-MX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30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3687723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03A2CB-C60D-1F41-AC9C-2CBAC517C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D3C4F9-0B50-5945-A2A0-5A1B45BDFBA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31</a:t>
            </a:fld>
            <a:endParaRPr lang="en"/>
          </a:p>
        </p:txBody>
      </p:sp>
      <p:pic>
        <p:nvPicPr>
          <p:cNvPr id="5" name="Online Media 4" descr="Reinforcement learning - smashing Pac-Man">
            <a:hlinkClick r:id="" action="ppaction://media"/>
            <a:extLst>
              <a:ext uri="{FF2B5EF4-FFF2-40B4-BE49-F238E27FC236}">
                <a16:creationId xmlns:a16="http://schemas.microsoft.com/office/drawing/2014/main" id="{16F7F157-674D-CE41-82AB-ED96B9E72281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307592" y="1513956"/>
            <a:ext cx="5242560" cy="2948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372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E4BA1B-418E-174F-85C9-B3E79F6CD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dirty="0"/>
              <a:t>Que involucra aprendizaje reeforzado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01150A-EC2F-8D49-9C17-D799FC1D8B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x-none" dirty="0"/>
              <a:t>Optimización</a:t>
            </a:r>
          </a:p>
          <a:p>
            <a:r>
              <a:rPr lang="x-none" dirty="0"/>
              <a:t>Consecuencias atrasadas</a:t>
            </a:r>
          </a:p>
          <a:p>
            <a:r>
              <a:rPr lang="x-none" dirty="0"/>
              <a:t>Exploración</a:t>
            </a:r>
          </a:p>
          <a:p>
            <a:r>
              <a:rPr lang="x-none" dirty="0"/>
              <a:t>Generalización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386D06-E9B0-5D44-B305-A312D36BA90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190734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9E4B8C-25F2-9F42-AFB8-C840B9F941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dirty="0"/>
              <a:t>Optimización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9B9D57-3FDA-F541-99BD-5DB348B3EC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x-none" dirty="0"/>
              <a:t>Que es la optimización?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A7A4D2-1568-B246-B5D1-4D3D3DDA5C0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6104975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E6CCC3-5D47-B34D-981A-E492EC7A2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dirty="0"/>
              <a:t>Optimización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6F198E-E00D-0945-AA49-493DCBADC2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x-none" dirty="0"/>
              <a:t>Encontrar una manera óptima de tomar decisiones</a:t>
            </a:r>
          </a:p>
          <a:p>
            <a:r>
              <a:rPr lang="x-none" dirty="0"/>
              <a:t>Cada decisión tiene un costo</a:t>
            </a:r>
          </a:p>
          <a:p>
            <a:endParaRPr lang="x-non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4BEF17-C830-6549-B6A9-70EB933892F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120988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2B920-0F20-6C43-8DEA-19D55E31D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dirty="0"/>
              <a:t>Consecuencias atrasadas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0CB241-EC31-2044-9949-A34D3CAC72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x-none" dirty="0"/>
              <a:t>A que nos referimos?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988B8C-3E9A-6740-B410-D215C459E5B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55424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EAE2F4-A162-0546-B6E7-8F577531F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dirty="0"/>
              <a:t>Consecuencias atrasadas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030D43-724A-5841-AABD-431432D460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x-none" dirty="0"/>
              <a:t>Las decisiones presentes pueden afectar mucho despues:</a:t>
            </a:r>
          </a:p>
          <a:p>
            <a:pPr lvl="1"/>
            <a:r>
              <a:rPr lang="x-none" dirty="0"/>
              <a:t>Guardar dinero para su retiro</a:t>
            </a:r>
          </a:p>
          <a:p>
            <a:pPr lvl="1"/>
            <a:r>
              <a:rPr lang="x-none" dirty="0"/>
              <a:t>Encontrar una llave en un juego de Zelda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06A075-5332-F141-ABFE-A61C8CE78EB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09214863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6B447-F1A4-FF45-AF32-8DCA420C7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dirty="0"/>
              <a:t>Consecuencias atrasadas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886DC6-F221-984B-B6ED-8C7A7C0A4B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x-none" dirty="0"/>
              <a:t>Retos:</a:t>
            </a:r>
          </a:p>
          <a:p>
            <a:pPr lvl="1"/>
            <a:r>
              <a:rPr lang="x-none" dirty="0"/>
              <a:t>Las acciones no se deben tomar solo por su recompensa inmediata, sino por las ramificaciones a largo plazo.</a:t>
            </a:r>
          </a:p>
          <a:p>
            <a:pPr lvl="1"/>
            <a:r>
              <a:rPr lang="x-none" dirty="0"/>
              <a:t>Cuando aprendemos, es dificil cuantificar estas recompensas a largo plazo.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30CCA6-9F4A-D443-8455-31A310FB645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4436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A0DE47-09B9-3543-9548-3317A12A0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dirty="0"/>
              <a:t>Exploración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D4B334-F68F-E34B-BAC7-854AAE0F6B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x-none" sz="2000" dirty="0"/>
              <a:t>El aprendizaje se basa en hacer decisiones continuas:</a:t>
            </a:r>
          </a:p>
          <a:p>
            <a:pPr lvl="1"/>
            <a:r>
              <a:rPr lang="x-none" sz="2000" dirty="0"/>
              <a:t>Andar en bicicleta.</a:t>
            </a:r>
          </a:p>
          <a:p>
            <a:pPr lvl="1"/>
            <a:r>
              <a:rPr lang="x-none" sz="2000" dirty="0"/>
              <a:t>Jugar Mario Bros</a:t>
            </a:r>
          </a:p>
          <a:p>
            <a:r>
              <a:rPr lang="x-none" sz="2000" dirty="0"/>
              <a:t>Datos limitados:</a:t>
            </a:r>
          </a:p>
          <a:p>
            <a:pPr lvl="1"/>
            <a:r>
              <a:rPr lang="x-none" sz="2000" dirty="0"/>
              <a:t>Sólo nos dan una “recompensa” si hacemos decisiones.</a:t>
            </a:r>
          </a:p>
          <a:p>
            <a:pPr lvl="1"/>
            <a:r>
              <a:rPr lang="x-none" sz="2000" dirty="0"/>
              <a:t>No sabemos que hubiese pasados de tomar la otra alternativa.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12229F-1ED9-774D-BDF6-7C0B5D90544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41110443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2BF37-1F3E-2240-91BC-F15F3FF48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dirty="0"/>
              <a:t>Exploración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8B9FF1-946C-7F48-A68D-5DE03A021E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x-none" dirty="0"/>
              <a:t>Las decisiones impactan que tipo de cosas aprendemos:</a:t>
            </a:r>
          </a:p>
          <a:p>
            <a:pPr lvl="1"/>
            <a:r>
              <a:rPr lang="x-none" dirty="0"/>
              <a:t>Si eligen estudiar en la UP o en el ITESM, sus experiencias serán diferentes.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B9B11B-8983-A245-BD2F-77312F39ECB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183437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Objetivo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En esta clase veremos técnicas avanzadas de Machine </a:t>
            </a:r>
            <a:r>
              <a:rPr lang="es-MX" dirty="0" err="1"/>
              <a:t>Learning</a:t>
            </a:r>
            <a:r>
              <a:rPr lang="es-MX" dirty="0"/>
              <a:t> y sus aplicaciones en la industria. Conoceremos técnicas mas avanzadas de aprendizaje supervisado y no supervisado, </a:t>
            </a:r>
            <a:r>
              <a:rPr lang="es-MX" dirty="0" err="1"/>
              <a:t>asi</a:t>
            </a:r>
            <a:r>
              <a:rPr lang="es-MX" dirty="0"/>
              <a:t> como de aprendizaje reforzado.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4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75861391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A304B7-707F-0844-B44D-7714A50CD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dirty="0"/>
              <a:t>Política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334D7D-5033-F44B-8431-D592C292E8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4275" y="1327350"/>
            <a:ext cx="6132600" cy="1479858"/>
          </a:xfrm>
        </p:spPr>
        <p:txBody>
          <a:bodyPr/>
          <a:lstStyle/>
          <a:p>
            <a:r>
              <a:rPr lang="x-none" dirty="0"/>
              <a:t>Una política de acción es mapear de experiencias pasadas a una acción: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2FC6BB-0201-EE47-ADE9-630D5ADEEB6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40</a:t>
            </a:fld>
            <a:endParaRPr lang="e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9A50034-B189-7443-A3BC-4B1927EF648A}"/>
              </a:ext>
            </a:extLst>
          </p:cNvPr>
          <p:cNvSpPr/>
          <p:nvPr/>
        </p:nvSpPr>
        <p:spPr>
          <a:xfrm>
            <a:off x="1399032" y="2816352"/>
            <a:ext cx="1179576" cy="2743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5544B98-38D5-E54B-8929-8376DDC462C0}"/>
              </a:ext>
            </a:extLst>
          </p:cNvPr>
          <p:cNvSpPr/>
          <p:nvPr/>
        </p:nvSpPr>
        <p:spPr>
          <a:xfrm>
            <a:off x="1399032" y="3300984"/>
            <a:ext cx="1179576" cy="2743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68B1BFE-FBEB-B34F-99E4-C2F92D9AEBB7}"/>
              </a:ext>
            </a:extLst>
          </p:cNvPr>
          <p:cNvSpPr/>
          <p:nvPr/>
        </p:nvSpPr>
        <p:spPr>
          <a:xfrm>
            <a:off x="1399032" y="3785616"/>
            <a:ext cx="1179576" cy="2743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878B9364-2BC4-B644-93C1-CF1B682FEE7A}"/>
              </a:ext>
            </a:extLst>
          </p:cNvPr>
          <p:cNvSpPr/>
          <p:nvPr/>
        </p:nvSpPr>
        <p:spPr>
          <a:xfrm>
            <a:off x="2953512" y="3282696"/>
            <a:ext cx="2048256" cy="2103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D589E95-F9CF-B244-AB8C-299FEB3AC7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5735" y="2678461"/>
            <a:ext cx="2522279" cy="1418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76926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D7366-79C5-4E43-BBE8-4E66D75D3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dirty="0"/>
              <a:t>Política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5BBA40-CEC5-3E4F-9B00-ECB72705CB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x-none" dirty="0"/>
              <a:t>Si sabemos que secuencia de experiencias elicitan una acción, por que no simplemente pre definimos una polìtica?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DCE37B-F4D5-A149-8E5A-F95D3233BC4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8609265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A43732-01E1-344A-A400-A5BB00A57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dirty="0"/>
              <a:t>Politica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77A24F-433B-4348-9B47-0C3073F9BB7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42</a:t>
            </a:fld>
            <a:endParaRPr lang="en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D2547C0-9B89-A244-9143-E5F904C3F851}"/>
              </a:ext>
            </a:extLst>
          </p:cNvPr>
          <p:cNvGrpSpPr/>
          <p:nvPr/>
        </p:nvGrpSpPr>
        <p:grpSpPr>
          <a:xfrm>
            <a:off x="1140241" y="1799790"/>
            <a:ext cx="2082673" cy="1382233"/>
            <a:chOff x="2709397" y="2115879"/>
            <a:chExt cx="2082673" cy="138223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55575E3-34B3-1943-AAC1-223101B70263}"/>
                </a:ext>
              </a:extLst>
            </p:cNvPr>
            <p:cNvSpPr/>
            <p:nvPr/>
          </p:nvSpPr>
          <p:spPr>
            <a:xfrm>
              <a:off x="2711302" y="2115879"/>
              <a:ext cx="691117" cy="69111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47AA33B-B493-E64E-8F9B-190A5A7144F7}"/>
                </a:ext>
              </a:extLst>
            </p:cNvPr>
            <p:cNvSpPr/>
            <p:nvPr/>
          </p:nvSpPr>
          <p:spPr>
            <a:xfrm>
              <a:off x="2709397" y="2806995"/>
              <a:ext cx="691117" cy="69111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6A09FEA-1789-EF47-9D8D-F1D965763A06}"/>
                </a:ext>
              </a:extLst>
            </p:cNvPr>
            <p:cNvSpPr/>
            <p:nvPr/>
          </p:nvSpPr>
          <p:spPr>
            <a:xfrm>
              <a:off x="3395724" y="2115879"/>
              <a:ext cx="691117" cy="69111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FB9FFC8-9FC4-E34D-AD0C-9F2975C5293F}"/>
                </a:ext>
              </a:extLst>
            </p:cNvPr>
            <p:cNvSpPr/>
            <p:nvPr/>
          </p:nvSpPr>
          <p:spPr>
            <a:xfrm>
              <a:off x="3403396" y="2804822"/>
              <a:ext cx="691117" cy="69111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4B6D4F1-9802-1140-90B9-A7C0D2968BB6}"/>
                </a:ext>
              </a:extLst>
            </p:cNvPr>
            <p:cNvSpPr/>
            <p:nvPr/>
          </p:nvSpPr>
          <p:spPr>
            <a:xfrm>
              <a:off x="4098853" y="2115879"/>
              <a:ext cx="691117" cy="69111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D9BFFFC-0789-1D4F-9AE1-23DBAD87FAB0}"/>
                </a:ext>
              </a:extLst>
            </p:cNvPr>
            <p:cNvSpPr/>
            <p:nvPr/>
          </p:nvSpPr>
          <p:spPr>
            <a:xfrm>
              <a:off x="4100953" y="2804847"/>
              <a:ext cx="691117" cy="69111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/>
            </a:p>
          </p:txBody>
        </p:sp>
      </p:grp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5CA15366-C55A-F847-8C0B-CC17D0A917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1999" y="1327350"/>
            <a:ext cx="3612445" cy="1381983"/>
          </a:xfrm>
        </p:spPr>
        <p:txBody>
          <a:bodyPr/>
          <a:lstStyle/>
          <a:p>
            <a:r>
              <a:rPr lang="x-none" dirty="0"/>
              <a:t>Cuantas posibles imagenes podemos hacer?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91D21CB-EF74-1B49-9205-F5E39156E791}"/>
                  </a:ext>
                </a:extLst>
              </p:cNvPr>
              <p:cNvSpPr txBox="1"/>
              <p:nvPr/>
            </p:nvSpPr>
            <p:spPr>
              <a:xfrm>
                <a:off x="5423378" y="3242029"/>
                <a:ext cx="2038578" cy="448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2800" dirty="0"/>
                  <a:t>I</a:t>
                </a:r>
                <a14:m>
                  <m:oMath xmlns:m="http://schemas.openxmlformats.org/officeDocument/2006/math">
                    <m:r>
                      <a:rPr lang="es-ES" sz="28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s-ES" sz="2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80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s-E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s-ES" sz="2800" b="0" i="1" smtClean="0">
                            <a:latin typeface="Cambria Math" panose="02040503050406030204" pitchFamily="18" charset="0"/>
                          </a:rPr>
                          <m:t>3)</m:t>
                        </m:r>
                      </m:sup>
                    </m:sSup>
                  </m:oMath>
                </a14:m>
                <a:endParaRPr lang="x-none" sz="28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91D21CB-EF74-1B49-9205-F5E39156E7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3378" y="3242029"/>
                <a:ext cx="2038578" cy="448777"/>
              </a:xfrm>
              <a:prstGeom prst="rect">
                <a:avLst/>
              </a:prstGeom>
              <a:blipFill>
                <a:blip r:embed="rId2"/>
                <a:stretch>
                  <a:fillRect l="-10494" t="-16216" b="-43243"/>
                </a:stretch>
              </a:blipFill>
            </p:spPr>
            <p:txBody>
              <a:bodyPr/>
              <a:lstStyle/>
              <a:p>
                <a:r>
                  <a:rPr lang="en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3D91027C-9F5E-4844-BAF9-149E976F5EFD}"/>
                  </a:ext>
                </a:extLst>
              </p14:cNvPr>
              <p14:cNvContentPartPr/>
              <p14:nvPr/>
            </p14:nvContentPartPr>
            <p14:xfrm>
              <a:off x="1840320" y="2045880"/>
              <a:ext cx="597600" cy="2462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3D91027C-9F5E-4844-BAF9-149E976F5EF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30960" y="2036520"/>
                <a:ext cx="616320" cy="264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9762590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AE1A6-1613-4445-AE5E-4E79A5E5F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dirty="0"/>
              <a:t>Generalización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614898-0FB8-CD4F-A00A-A9DC7296C4D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43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FBA895-724D-5446-839E-B3F1DE1183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8222" y="1904253"/>
            <a:ext cx="3100916" cy="229198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1A71F4C-46B3-5E40-9CF5-16DD7170937D}"/>
                  </a:ext>
                </a:extLst>
              </p:cNvPr>
              <p:cNvSpPr txBox="1"/>
              <p:nvPr/>
            </p:nvSpPr>
            <p:spPr>
              <a:xfrm>
                <a:off x="5412089" y="2571750"/>
                <a:ext cx="2524000" cy="448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2800" dirty="0"/>
                  <a:t>I</a:t>
                </a:r>
                <a14:m>
                  <m:oMath xmlns:m="http://schemas.openxmlformats.org/officeDocument/2006/math">
                    <m:r>
                      <a:rPr lang="es-ES" sz="28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sz="2800" b="0" i="1" smtClean="0">
                            <a:latin typeface="Cambria Math" panose="02040503050406030204" pitchFamily="18" charset="0"/>
                          </a:rPr>
                          <m:t>256</m:t>
                        </m:r>
                      </m:e>
                      <m:sup>
                        <m:r>
                          <a:rPr lang="es-ES" sz="2800" b="0" i="1" smtClean="0">
                            <a:latin typeface="Cambria Math" panose="02040503050406030204" pitchFamily="18" charset="0"/>
                          </a:rPr>
                          <m:t>(100</m:t>
                        </m:r>
                        <m:r>
                          <a:rPr lang="es-E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s-E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200</m:t>
                        </m:r>
                        <m:r>
                          <a:rPr lang="es-ES" sz="2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endParaRPr lang="x-none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1A71F4C-46B3-5E40-9CF5-16DD717093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2089" y="2571750"/>
                <a:ext cx="2524000" cy="448777"/>
              </a:xfrm>
              <a:prstGeom prst="rect">
                <a:avLst/>
              </a:prstGeom>
              <a:blipFill>
                <a:blip r:embed="rId3"/>
                <a:stretch>
                  <a:fillRect l="-8500" t="-19444" r="-1000" b="-44444"/>
                </a:stretch>
              </a:blipFill>
            </p:spPr>
            <p:txBody>
              <a:bodyPr/>
              <a:lstStyle/>
              <a:p>
                <a:r>
                  <a:rPr lang="en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E0E795E-0908-4F57-9221-FD683ACC935E}"/>
                  </a:ext>
                </a:extLst>
              </p14:cNvPr>
              <p14:cNvContentPartPr/>
              <p14:nvPr/>
            </p14:nvContentPartPr>
            <p14:xfrm>
              <a:off x="2366280" y="2314440"/>
              <a:ext cx="454680" cy="4608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E0E795E-0908-4F57-9221-FD683ACC935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356920" y="2305080"/>
                <a:ext cx="473400" cy="64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929735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8EF4FB-91F0-D342-B90C-3ADCDA8CA6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dirty="0"/>
              <a:t>Modelo de RL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F7532B-AE0B-D64D-B227-1136FF8ECA3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44</a:t>
            </a:fld>
            <a:endParaRPr lang="en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BD4FC8E-7B80-054A-BEBB-168F7E60E1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1442876"/>
              </p:ext>
            </p:extLst>
          </p:nvPr>
        </p:nvGraphicFramePr>
        <p:xfrm>
          <a:off x="595422" y="1890593"/>
          <a:ext cx="8091377" cy="2022188"/>
        </p:xfrm>
        <a:graphic>
          <a:graphicData uri="http://schemas.openxmlformats.org/drawingml/2006/table">
            <a:tbl>
              <a:tblPr firstRow="1" bandRow="1">
                <a:tableStyleId>{D87CA831-11D2-4159-8545-C5A921CE741D}</a:tableStyleId>
              </a:tblPr>
              <a:tblGrid>
                <a:gridCol w="1348563">
                  <a:extLst>
                    <a:ext uri="{9D8B030D-6E8A-4147-A177-3AD203B41FA5}">
                      <a16:colId xmlns:a16="http://schemas.microsoft.com/office/drawing/2014/main" val="3711358583"/>
                    </a:ext>
                  </a:extLst>
                </a:gridCol>
                <a:gridCol w="1348563">
                  <a:extLst>
                    <a:ext uri="{9D8B030D-6E8A-4147-A177-3AD203B41FA5}">
                      <a16:colId xmlns:a16="http://schemas.microsoft.com/office/drawing/2014/main" val="2858241144"/>
                    </a:ext>
                  </a:extLst>
                </a:gridCol>
                <a:gridCol w="1708712">
                  <a:extLst>
                    <a:ext uri="{9D8B030D-6E8A-4147-A177-3AD203B41FA5}">
                      <a16:colId xmlns:a16="http://schemas.microsoft.com/office/drawing/2014/main" val="1223496923"/>
                    </a:ext>
                  </a:extLst>
                </a:gridCol>
                <a:gridCol w="1325112">
                  <a:extLst>
                    <a:ext uri="{9D8B030D-6E8A-4147-A177-3AD203B41FA5}">
                      <a16:colId xmlns:a16="http://schemas.microsoft.com/office/drawing/2014/main" val="4278745927"/>
                    </a:ext>
                  </a:extLst>
                </a:gridCol>
                <a:gridCol w="1011864">
                  <a:extLst>
                    <a:ext uri="{9D8B030D-6E8A-4147-A177-3AD203B41FA5}">
                      <a16:colId xmlns:a16="http://schemas.microsoft.com/office/drawing/2014/main" val="2788661234"/>
                    </a:ext>
                  </a:extLst>
                </a:gridCol>
                <a:gridCol w="1348563">
                  <a:extLst>
                    <a:ext uri="{9D8B030D-6E8A-4147-A177-3AD203B41FA5}">
                      <a16:colId xmlns:a16="http://schemas.microsoft.com/office/drawing/2014/main" val="2926033436"/>
                    </a:ext>
                  </a:extLst>
                </a:gridCol>
              </a:tblGrid>
              <a:tr h="557420">
                <a:tc>
                  <a:txBody>
                    <a:bodyPr/>
                    <a:lstStyle/>
                    <a:p>
                      <a:r>
                        <a:rPr lang="x-none" dirty="0"/>
                        <a:t>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x-none" dirty="0"/>
                        <a:t>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x-none" dirty="0"/>
                        <a:t>s3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x-none" dirty="0"/>
                        <a:t>s4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x-none" dirty="0"/>
                        <a:t>s5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x-none" dirty="0"/>
                        <a:t>s6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1695521"/>
                  </a:ext>
                </a:extLst>
              </a:tr>
              <a:tr h="1464768">
                <a:tc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x-non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x-non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6569752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F0CCE142-8A01-2E43-A464-1194D79CB0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0021" y="2634889"/>
            <a:ext cx="1354620" cy="1010092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5EFB3215-EA6B-4896-8352-6EE0DDA84935}"/>
                  </a:ext>
                </a:extLst>
              </p14:cNvPr>
              <p14:cNvContentPartPr/>
              <p14:nvPr/>
            </p14:nvContentPartPr>
            <p14:xfrm>
              <a:off x="3403440" y="2169000"/>
              <a:ext cx="1403280" cy="16117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5EFB3215-EA6B-4896-8352-6EE0DDA8493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394080" y="2159640"/>
                <a:ext cx="1422000" cy="1630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315825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EF3A8-17A2-444C-96F5-B8A33C2FE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1A2C77-7FA2-E949-B540-B86C724913A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45</a:t>
            </a:fld>
            <a:endParaRPr lang="en"/>
          </a:p>
        </p:txBody>
      </p:sp>
      <p:pic>
        <p:nvPicPr>
          <p:cNvPr id="6" name="Picture 5" descr="A close up of a screen&#10;&#10;Description automatically generated">
            <a:extLst>
              <a:ext uri="{FF2B5EF4-FFF2-40B4-BE49-F238E27FC236}">
                <a16:creationId xmlns:a16="http://schemas.microsoft.com/office/drawing/2014/main" id="{A0167A17-B2F6-CD45-A31A-949FCFA277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5246" y="1447203"/>
            <a:ext cx="4608476" cy="1164780"/>
          </a:xfrm>
          <a:prstGeom prst="rect">
            <a:avLst/>
          </a:prstGeom>
        </p:spPr>
      </p:pic>
      <p:sp>
        <p:nvSpPr>
          <p:cNvPr id="7" name="Marcador de texto 2">
            <a:extLst>
              <a:ext uri="{FF2B5EF4-FFF2-40B4-BE49-F238E27FC236}">
                <a16:creationId xmlns:a16="http://schemas.microsoft.com/office/drawing/2014/main" id="{FB88050E-A610-FF4F-8498-7F6DD36369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11717" y="3064061"/>
            <a:ext cx="6132600" cy="1572439"/>
          </a:xfrm>
        </p:spPr>
        <p:txBody>
          <a:bodyPr/>
          <a:lstStyle/>
          <a:p>
            <a:r>
              <a:rPr lang="es-ES" sz="1400" dirty="0"/>
              <a:t>Estados: Donde esta Mario (s1…..s6)</a:t>
            </a:r>
            <a:endParaRPr lang="es-MX" sz="1400" dirty="0"/>
          </a:p>
          <a:p>
            <a:r>
              <a:rPr lang="es-MX" sz="1400" dirty="0"/>
              <a:t>Acciones: Izquierda o Derecha</a:t>
            </a:r>
          </a:p>
          <a:p>
            <a:r>
              <a:rPr lang="es-MX" sz="1400" dirty="0"/>
              <a:t>Recompensas:</a:t>
            </a:r>
          </a:p>
          <a:p>
            <a:pPr lvl="1"/>
            <a:r>
              <a:rPr lang="es-MX" sz="1400" dirty="0"/>
              <a:t>+1 si esta en s1</a:t>
            </a:r>
          </a:p>
          <a:p>
            <a:pPr lvl="1"/>
            <a:r>
              <a:rPr lang="es-MX" sz="1400" dirty="0"/>
              <a:t>+10 si esta en s6</a:t>
            </a:r>
          </a:p>
          <a:p>
            <a:pPr lvl="1"/>
            <a:r>
              <a:rPr lang="es-MX" sz="1400" dirty="0"/>
              <a:t>0 en los demas estados</a:t>
            </a:r>
          </a:p>
          <a:p>
            <a:pPr lvl="1"/>
            <a:endParaRPr lang="es-MX" sz="14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6AD3F955-9E39-4F67-8BD7-92EDAEC63B0D}"/>
                  </a:ext>
                </a:extLst>
              </p14:cNvPr>
              <p14:cNvContentPartPr/>
              <p14:nvPr/>
            </p14:nvContentPartPr>
            <p14:xfrm>
              <a:off x="2406240" y="1965960"/>
              <a:ext cx="3900960" cy="5547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6AD3F955-9E39-4F67-8BD7-92EDAEC63B0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96880" y="1956600"/>
                <a:ext cx="3919680" cy="573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2809472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DC0EC-DFD2-4E4A-98E8-343146F26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dirty="0"/>
              <a:t>Componentes de  un algoritmo de RL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21185E-B12B-4F45-B42E-A6F04D954E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x-none" dirty="0"/>
              <a:t>Modelo</a:t>
            </a:r>
          </a:p>
          <a:p>
            <a:r>
              <a:rPr lang="x-none" dirty="0"/>
              <a:t>Politica</a:t>
            </a:r>
          </a:p>
          <a:p>
            <a:r>
              <a:rPr lang="x-none" dirty="0"/>
              <a:t>Función de Valor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C8BCAE-BFC1-0A4C-AA4E-6DAA42C6D08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46</a:t>
            </a:fld>
            <a:endParaRPr lang="en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ABF46402-4B6B-4DF9-BB93-EC20EC8ABFA5}"/>
                  </a:ext>
                </a:extLst>
              </p14:cNvPr>
              <p14:cNvContentPartPr/>
              <p14:nvPr/>
            </p14:nvContentPartPr>
            <p14:xfrm>
              <a:off x="1317240" y="2657520"/>
              <a:ext cx="2023560" cy="98892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ABF46402-4B6B-4DF9-BB93-EC20EC8ABFA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07880" y="2648160"/>
                <a:ext cx="2042280" cy="1007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2935886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3A676-D12F-4C42-AC19-CCD15FA82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dirty="0"/>
              <a:t>Modelo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8FD0DD-4106-AC45-AC41-3A6DB41A6B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4274" y="1327350"/>
            <a:ext cx="7000655" cy="3145500"/>
          </a:xfrm>
        </p:spPr>
        <p:txBody>
          <a:bodyPr/>
          <a:lstStyle/>
          <a:p>
            <a:r>
              <a:rPr lang="x-none" sz="2000" dirty="0"/>
              <a:t>Representación del agente de como se modifica el mundo dadas las acciones del agente.</a:t>
            </a:r>
          </a:p>
          <a:p>
            <a:pPr lvl="1"/>
            <a:r>
              <a:rPr lang="x-none" sz="2000" dirty="0"/>
              <a:t>Modelo de Transición: Cómo se modifica el estado dada una acción.</a:t>
            </a:r>
          </a:p>
          <a:p>
            <a:pPr lvl="1"/>
            <a:r>
              <a:rPr lang="x-none" sz="2000" dirty="0"/>
              <a:t>Modelo de Recompensa: Que recompensa se recibe dado un estado y una acción.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B80937-7E1F-ED4A-A139-93AEAB1F05D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21081681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3F2A48-4A3A-1E44-A574-2C23D32E4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1035E4-2F0D-D245-8D23-CAD33CD9D0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4275" y="3040256"/>
            <a:ext cx="6132600" cy="666394"/>
          </a:xfrm>
        </p:spPr>
        <p:txBody>
          <a:bodyPr/>
          <a:lstStyle/>
          <a:p>
            <a:r>
              <a:rPr lang="x-none" dirty="0"/>
              <a:t>Los números arriba son el modelo de recompensa.</a:t>
            </a:r>
          </a:p>
          <a:p>
            <a:r>
              <a:rPr lang="x-none" dirty="0"/>
              <a:t>Modelo de Transición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C97967-10A9-3F4B-B651-28AC1BD19AC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48</a:t>
            </a:fld>
            <a:endParaRPr lang="en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D47F38B-21C5-DF4C-A558-1E9FD3FF25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1638085"/>
              </p:ext>
            </p:extLst>
          </p:nvPr>
        </p:nvGraphicFramePr>
        <p:xfrm>
          <a:off x="1552354" y="1624779"/>
          <a:ext cx="6039292" cy="990737"/>
        </p:xfrm>
        <a:graphic>
          <a:graphicData uri="http://schemas.openxmlformats.org/drawingml/2006/table">
            <a:tbl>
              <a:tblPr firstRow="1" bandRow="1">
                <a:tableStyleId>{D87CA831-11D2-4159-8545-C5A921CE741D}</a:tableStyleId>
              </a:tblPr>
              <a:tblGrid>
                <a:gridCol w="1006549">
                  <a:extLst>
                    <a:ext uri="{9D8B030D-6E8A-4147-A177-3AD203B41FA5}">
                      <a16:colId xmlns:a16="http://schemas.microsoft.com/office/drawing/2014/main" val="3711358583"/>
                    </a:ext>
                  </a:extLst>
                </a:gridCol>
                <a:gridCol w="1006549">
                  <a:extLst>
                    <a:ext uri="{9D8B030D-6E8A-4147-A177-3AD203B41FA5}">
                      <a16:colId xmlns:a16="http://schemas.microsoft.com/office/drawing/2014/main" val="2858241144"/>
                    </a:ext>
                  </a:extLst>
                </a:gridCol>
                <a:gridCol w="1275359">
                  <a:extLst>
                    <a:ext uri="{9D8B030D-6E8A-4147-A177-3AD203B41FA5}">
                      <a16:colId xmlns:a16="http://schemas.microsoft.com/office/drawing/2014/main" val="1223496923"/>
                    </a:ext>
                  </a:extLst>
                </a:gridCol>
                <a:gridCol w="989045">
                  <a:extLst>
                    <a:ext uri="{9D8B030D-6E8A-4147-A177-3AD203B41FA5}">
                      <a16:colId xmlns:a16="http://schemas.microsoft.com/office/drawing/2014/main" val="4278745927"/>
                    </a:ext>
                  </a:extLst>
                </a:gridCol>
                <a:gridCol w="755241">
                  <a:extLst>
                    <a:ext uri="{9D8B030D-6E8A-4147-A177-3AD203B41FA5}">
                      <a16:colId xmlns:a16="http://schemas.microsoft.com/office/drawing/2014/main" val="2788661234"/>
                    </a:ext>
                  </a:extLst>
                </a:gridCol>
                <a:gridCol w="1006549">
                  <a:extLst>
                    <a:ext uri="{9D8B030D-6E8A-4147-A177-3AD203B41FA5}">
                      <a16:colId xmlns:a16="http://schemas.microsoft.com/office/drawing/2014/main" val="2926033436"/>
                    </a:ext>
                  </a:extLst>
                </a:gridCol>
              </a:tblGrid>
              <a:tr h="261035">
                <a:tc>
                  <a:txBody>
                    <a:bodyPr/>
                    <a:lstStyle/>
                    <a:p>
                      <a:pPr algn="ctr"/>
                      <a:r>
                        <a:rPr lang="x-none" dirty="0"/>
                        <a:t>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x-none" dirty="0"/>
                        <a:t>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x-none" dirty="0"/>
                        <a:t>s3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x-none" dirty="0"/>
                        <a:t>s4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x-none" dirty="0"/>
                        <a:t>s5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x-none" dirty="0"/>
                        <a:t>s6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1695521"/>
                  </a:ext>
                </a:extLst>
              </a:tr>
              <a:tr h="685937">
                <a:tc>
                  <a:txBody>
                    <a:bodyPr/>
                    <a:lstStyle/>
                    <a:p>
                      <a:pPr algn="ctr"/>
                      <a:r>
                        <a:rPr lang="x-non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x-non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x-non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x-non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x-non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x-none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656975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A8DDA6A-CDF9-C24B-805C-6719DA9334ED}"/>
                  </a:ext>
                </a:extLst>
              </p:cNvPr>
              <p:cNvSpPr txBox="1"/>
              <p:nvPr/>
            </p:nvSpPr>
            <p:spPr>
              <a:xfrm>
                <a:off x="3560475" y="4131390"/>
                <a:ext cx="351615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s-ES" sz="1800" b="0" dirty="0"/>
                  <a:t>0.5 = </a:t>
                </a:r>
                <a14:m>
                  <m:oMath xmlns:m="http://schemas.openxmlformats.org/officeDocument/2006/math">
                    <m:r>
                      <a:rPr lang="es-ES" sz="18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s-ES" sz="1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s-ES" sz="18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s-ES" sz="1800" b="0" i="1" smtClean="0">
                        <a:latin typeface="Cambria Math" panose="02040503050406030204" pitchFamily="18" charset="0"/>
                      </a:rPr>
                      <m:t>1|</m:t>
                    </m:r>
                    <m:r>
                      <a:rPr lang="es-ES" sz="18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s-ES" sz="1800" b="0" i="1" smtClean="0">
                        <a:latin typeface="Cambria Math" panose="02040503050406030204" pitchFamily="18" charset="0"/>
                      </a:rPr>
                      <m:t>1, </m:t>
                    </m:r>
                    <m:r>
                      <a:rPr lang="es-ES" sz="1800" b="0" i="1" smtClean="0">
                        <a:latin typeface="Cambria Math" panose="02040503050406030204" pitchFamily="18" charset="0"/>
                      </a:rPr>
                      <m:t>𝑚𝑜𝑣𝑖𝑜</m:t>
                    </m:r>
                    <m:r>
                      <a:rPr lang="es-ES" sz="1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sz="18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s-ES" sz="1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sz="1800" b="0" i="1" smtClean="0">
                        <a:latin typeface="Cambria Math" panose="02040503050406030204" pitchFamily="18" charset="0"/>
                      </a:rPr>
                      <m:t>𝑙𝑎</m:t>
                    </m:r>
                    <m:r>
                      <a:rPr lang="es-ES" sz="1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sz="1800" b="0" i="1" smtClean="0">
                        <a:latin typeface="Cambria Math" panose="02040503050406030204" pitchFamily="18" charset="0"/>
                      </a:rPr>
                      <m:t>𝑑𝑒𝑟𝑒𝑐h𝑎</m:t>
                    </m:r>
                    <m:r>
                      <a:rPr lang="es-ES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x-none" sz="1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A8DDA6A-CDF9-C24B-805C-6719DA9334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0475" y="4131390"/>
                <a:ext cx="3516155" cy="276999"/>
              </a:xfrm>
              <a:prstGeom prst="rect">
                <a:avLst/>
              </a:prstGeom>
              <a:blipFill>
                <a:blip r:embed="rId2"/>
                <a:stretch>
                  <a:fillRect l="-3597" t="-21739" r="-2158" b="-47826"/>
                </a:stretch>
              </a:blipFill>
            </p:spPr>
            <p:txBody>
              <a:bodyPr/>
              <a:lstStyle/>
              <a:p>
                <a:r>
                  <a:rPr lang="en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2F801F0C-3705-4519-8C91-83B46F7ECB0C}"/>
                  </a:ext>
                </a:extLst>
              </p14:cNvPr>
              <p14:cNvContentPartPr/>
              <p14:nvPr/>
            </p14:nvContentPartPr>
            <p14:xfrm>
              <a:off x="2026080" y="1997280"/>
              <a:ext cx="165960" cy="18036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2F801F0C-3705-4519-8C91-83B46F7ECB0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16720" y="1987920"/>
                <a:ext cx="184680" cy="19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0104540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Política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texto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s-MX" dirty="0"/>
                  <a:t>Una política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</a:rPr>
                      <m:t>π</m:t>
                    </m:r>
                  </m:oMath>
                </a14:m>
                <a:r>
                  <a:rPr lang="es-MX" dirty="0"/>
                  <a:t>) es una función de S a A que específica que acción tomar en cada estado.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s-MX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s-MX" dirty="0"/>
                  <a:t> mapeo de estados a acciones.</a:t>
                </a:r>
              </a:p>
              <a:p>
                <a:r>
                  <a:rPr lang="es-MX" dirty="0"/>
                  <a:t>Objetivo: Encontrar la política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MX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MX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r>
                          <a:rPr lang="es-MX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s-MX" dirty="0"/>
                  <a:t>que maximiza la recompensa cumulativa</a:t>
                </a:r>
              </a:p>
            </p:txBody>
          </p:sp>
        </mc:Choice>
        <mc:Fallback xmlns="">
          <p:sp>
            <p:nvSpPr>
              <p:cNvPr id="3" name="Marcador de text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620"/>
                </a:stretch>
              </a:blipFill>
            </p:spPr>
            <p:txBody>
              <a:bodyPr/>
              <a:lstStyle/>
              <a:p>
                <a:r>
                  <a:rPr lang="en-MX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49</a:t>
            </a:fld>
            <a:endParaRPr lang="es-MX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DB0A6EE2-398A-4AF7-A082-ED266309130B}"/>
                  </a:ext>
                </a:extLst>
              </p14:cNvPr>
              <p14:cNvContentPartPr/>
              <p14:nvPr/>
            </p14:nvContentPartPr>
            <p14:xfrm>
              <a:off x="1865880" y="3094560"/>
              <a:ext cx="949320" cy="6624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DB0A6EE2-398A-4AF7-A082-ED266309130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56520" y="3085200"/>
                <a:ext cx="968040" cy="84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957499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Metodología de Aprendizaje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La clase comprenderá de una sección teórica y una sección práctica. </a:t>
            </a:r>
          </a:p>
          <a:p>
            <a:r>
              <a:rPr lang="es-MX" dirty="0"/>
              <a:t>En la sección práctica analizaremos casos de uso de los algoritmos, </a:t>
            </a:r>
            <a:r>
              <a:rPr lang="es-MX" dirty="0" err="1"/>
              <a:t>asi</a:t>
            </a:r>
            <a:r>
              <a:rPr lang="es-MX" dirty="0"/>
              <a:t> como fallas y oportunidades.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5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01322462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8662F4-D0D6-A640-BBDC-4771B46D57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dirty="0"/>
              <a:t>Politica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65FB217-E37C-7744-9C8E-778464DB52A8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x-none" dirty="0"/>
                  <a:t>Politica deterministica: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endParaRPr lang="x-none" dirty="0"/>
              </a:p>
              <a:p>
                <a:r>
                  <a:rPr lang="x-none" dirty="0"/>
                  <a:t>Política estocástica: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s-E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endChr m:val="|"/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x-none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65FB217-E37C-7744-9C8E-778464DB52A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620"/>
                </a:stretch>
              </a:blipFill>
            </p:spPr>
            <p:txBody>
              <a:bodyPr/>
              <a:lstStyle/>
              <a:p>
                <a:r>
                  <a:rPr lang="en-MX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60313D-3B02-D146-84AF-5A586061D3E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57329343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AE1FE9-EAC5-FE46-BE6C-C63E61F12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dirty="0"/>
              <a:t>Política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A20EBC40-9430-F44F-A4AF-0069A6E8632C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14275" y="3706648"/>
                <a:ext cx="6132600" cy="766201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s-ES" sz="2000" b="0" i="1" smtClean="0">
                        <a:latin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s-E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s-E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20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s-ES" sz="20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  <m:r>
                      <a:rPr lang="es-E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ES" sz="2000" b="0" i="1" smtClean="0">
                        <a:latin typeface="Cambria Math" panose="02040503050406030204" pitchFamily="18" charset="0"/>
                      </a:rPr>
                      <m:t>𝑀𝑜𝑣𝑒𝑟</m:t>
                    </m:r>
                    <m:r>
                      <a:rPr lang="es-E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sz="20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s-E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sz="2000" b="0" i="1" smtClean="0">
                        <a:latin typeface="Cambria Math" panose="02040503050406030204" pitchFamily="18" charset="0"/>
                      </a:rPr>
                      <m:t>𝑙𝑎</m:t>
                    </m:r>
                    <m:r>
                      <a:rPr lang="es-E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sz="2000" b="0" i="1" smtClean="0">
                        <a:latin typeface="Cambria Math" panose="02040503050406030204" pitchFamily="18" charset="0"/>
                      </a:rPr>
                      <m:t>𝑑𝑒𝑟𝑒𝑐h𝑎</m:t>
                    </m:r>
                  </m:oMath>
                </a14:m>
                <a:endParaRPr lang="x-none" sz="2000" dirty="0"/>
              </a:p>
              <a:p>
                <a:r>
                  <a:rPr lang="x-none" sz="2000" dirty="0"/>
                  <a:t>Es esta política estocástica o determinística?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A20EBC40-9430-F44F-A4AF-0069A6E8632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14275" y="3706648"/>
                <a:ext cx="6132600" cy="766201"/>
              </a:xfrm>
              <a:blipFill>
                <a:blip r:embed="rId2"/>
                <a:stretch>
                  <a:fillRect l="-620" t="-14754" b="-27869"/>
                </a:stretch>
              </a:blipFill>
            </p:spPr>
            <p:txBody>
              <a:bodyPr/>
              <a:lstStyle/>
              <a:p>
                <a:r>
                  <a:rPr lang="en-MX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AA8CBB-4F9C-E54A-BFE4-BDA947C63BC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51</a:t>
            </a:fld>
            <a:endParaRPr lang="en"/>
          </a:p>
        </p:txBody>
      </p:sp>
      <p:pic>
        <p:nvPicPr>
          <p:cNvPr id="5" name="Picture 4" descr="A close up of a screen&#10;&#10;Description automatically generated">
            <a:extLst>
              <a:ext uri="{FF2B5EF4-FFF2-40B4-BE49-F238E27FC236}">
                <a16:creationId xmlns:a16="http://schemas.microsoft.com/office/drawing/2014/main" id="{43DED88B-D2CD-0448-BCB5-853B5BB1F4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066" y="1447202"/>
            <a:ext cx="5758656" cy="1455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95202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8552BA-33A9-8F4A-AE0C-64573556E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dirty="0"/>
              <a:t>Funcion de valor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4957AB92-B29A-3A49-BF2B-DF68D0B788F7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x-none" dirty="0"/>
                  <a:t>Función de Valor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p>
                    </m:sSup>
                    <m:r>
                      <a:rPr lang="es-ES" b="0" i="1" smtClean="0"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x-none" dirty="0"/>
                  <a:t> Esta es la suma esperada con “descuentos” utilizando la politica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x-none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4957AB92-B29A-3A49-BF2B-DF68D0B788F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620"/>
                </a:stretch>
              </a:blipFill>
            </p:spPr>
            <p:txBody>
              <a:bodyPr/>
              <a:lstStyle/>
              <a:p>
                <a:r>
                  <a:rPr lang="en-MX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ECBBEC-643E-B847-858B-6A3DC9E0206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52</a:t>
            </a:fld>
            <a:endParaRPr lang="en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BE1BDF5E-5877-4311-A9F7-85009FA0777A}"/>
                  </a:ext>
                </a:extLst>
              </p14:cNvPr>
              <p14:cNvContentPartPr/>
              <p14:nvPr/>
            </p14:nvContentPartPr>
            <p14:xfrm>
              <a:off x="3157560" y="2594520"/>
              <a:ext cx="1577880" cy="54900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BE1BDF5E-5877-4311-A9F7-85009FA0777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148200" y="2585160"/>
                <a:ext cx="1596600" cy="567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3629259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BAA0A1-DA0F-6E49-951B-CABC29210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dirty="0"/>
              <a:t>Función de valor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0A16A0F0-F5FE-2A43-B4B9-F41133BC001F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s-E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s-ES" i="1">
                            <a:latin typeface="Cambria Math" panose="02040503050406030204" pitchFamily="18" charset="0"/>
                          </a:rPr>
                          <m:t>𝜋</m:t>
                        </m:r>
                      </m:sup>
                    </m:sSup>
                    <m:d>
                      <m:d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lang="es-E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r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t</m:t>
                        </m:r>
                      </m:sub>
                    </m:sSub>
                    <m:r>
                      <a:rPr lang="es-E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s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p>
                        <m:r>
                          <a:rPr lang="es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d>
                          <m:dPr>
                            <m:ctrlPr>
                              <a:rPr lang="es-E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s-E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+2</m:t>
                            </m:r>
                          </m:e>
                        </m:d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+…|</m:t>
                    </m:r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endParaRPr lang="x-none" dirty="0"/>
              </a:p>
              <a:p>
                <a:pPr lvl="1"/>
                <a:r>
                  <a:rPr lang="x-none" dirty="0"/>
                  <a:t>El factor de descuento controla futuros y presentes recompensas.</a:t>
                </a:r>
              </a:p>
              <a:p>
                <a:r>
                  <a:rPr lang="x-none" dirty="0"/>
                  <a:t>Nos permite saber que tan buena o mala es una combinación de estados y acciones.</a:t>
                </a:r>
              </a:p>
              <a:p>
                <a:r>
                  <a:rPr lang="x-none" dirty="0"/>
                  <a:t>Nos permite comparar políticas.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0A16A0F0-F5FE-2A43-B4B9-F41133BC001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620" b="-3226"/>
                </a:stretch>
              </a:blipFill>
            </p:spPr>
            <p:txBody>
              <a:bodyPr/>
              <a:lstStyle/>
              <a:p>
                <a:r>
                  <a:rPr lang="en-MX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622D8B-E8A2-BC49-B26F-6536040852E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53</a:t>
            </a:fld>
            <a:endParaRPr lang="en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84ADC6F7-A11B-4467-9102-CBCDAED69792}"/>
                  </a:ext>
                </a:extLst>
              </p14:cNvPr>
              <p14:cNvContentPartPr/>
              <p14:nvPr/>
            </p14:nvContentPartPr>
            <p14:xfrm>
              <a:off x="1405800" y="1508760"/>
              <a:ext cx="5828400" cy="294012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84ADC6F7-A11B-4467-9102-CBCDAED6979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96440" y="1499400"/>
                <a:ext cx="5847120" cy="2958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849157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48E4FA-36CB-7846-B71C-9C6BA2538B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C2B7A3-FB25-C043-A5B0-FB05351DA6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x-none" dirty="0"/>
              <a:t>Factor gamma = 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6FD987-07FF-FD48-A8CF-5E8064298A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54</a:t>
            </a:fld>
            <a:endParaRPr lang="en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6696E70-4A33-694E-A709-FFB75A836A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1561807"/>
              </p:ext>
            </p:extLst>
          </p:nvPr>
        </p:nvGraphicFramePr>
        <p:xfrm>
          <a:off x="1435396" y="1327350"/>
          <a:ext cx="6039292" cy="990737"/>
        </p:xfrm>
        <a:graphic>
          <a:graphicData uri="http://schemas.openxmlformats.org/drawingml/2006/table">
            <a:tbl>
              <a:tblPr firstRow="1" bandRow="1">
                <a:tableStyleId>{D87CA831-11D2-4159-8545-C5A921CE741D}</a:tableStyleId>
              </a:tblPr>
              <a:tblGrid>
                <a:gridCol w="1006549">
                  <a:extLst>
                    <a:ext uri="{9D8B030D-6E8A-4147-A177-3AD203B41FA5}">
                      <a16:colId xmlns:a16="http://schemas.microsoft.com/office/drawing/2014/main" val="3711358583"/>
                    </a:ext>
                  </a:extLst>
                </a:gridCol>
                <a:gridCol w="1006549">
                  <a:extLst>
                    <a:ext uri="{9D8B030D-6E8A-4147-A177-3AD203B41FA5}">
                      <a16:colId xmlns:a16="http://schemas.microsoft.com/office/drawing/2014/main" val="2858241144"/>
                    </a:ext>
                  </a:extLst>
                </a:gridCol>
                <a:gridCol w="1275359">
                  <a:extLst>
                    <a:ext uri="{9D8B030D-6E8A-4147-A177-3AD203B41FA5}">
                      <a16:colId xmlns:a16="http://schemas.microsoft.com/office/drawing/2014/main" val="1223496923"/>
                    </a:ext>
                  </a:extLst>
                </a:gridCol>
                <a:gridCol w="989045">
                  <a:extLst>
                    <a:ext uri="{9D8B030D-6E8A-4147-A177-3AD203B41FA5}">
                      <a16:colId xmlns:a16="http://schemas.microsoft.com/office/drawing/2014/main" val="4278745927"/>
                    </a:ext>
                  </a:extLst>
                </a:gridCol>
                <a:gridCol w="755241">
                  <a:extLst>
                    <a:ext uri="{9D8B030D-6E8A-4147-A177-3AD203B41FA5}">
                      <a16:colId xmlns:a16="http://schemas.microsoft.com/office/drawing/2014/main" val="2788661234"/>
                    </a:ext>
                  </a:extLst>
                </a:gridCol>
                <a:gridCol w="1006549">
                  <a:extLst>
                    <a:ext uri="{9D8B030D-6E8A-4147-A177-3AD203B41FA5}">
                      <a16:colId xmlns:a16="http://schemas.microsoft.com/office/drawing/2014/main" val="2926033436"/>
                    </a:ext>
                  </a:extLst>
                </a:gridCol>
              </a:tblGrid>
              <a:tr h="261035">
                <a:tc>
                  <a:txBody>
                    <a:bodyPr/>
                    <a:lstStyle/>
                    <a:p>
                      <a:pPr algn="ctr"/>
                      <a:r>
                        <a:rPr lang="x-none" dirty="0"/>
                        <a:t>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x-none" dirty="0"/>
                        <a:t>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x-none" dirty="0"/>
                        <a:t>s3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x-none" dirty="0"/>
                        <a:t>s4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x-none" dirty="0"/>
                        <a:t>s5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x-none" dirty="0"/>
                        <a:t>s6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1695521"/>
                  </a:ext>
                </a:extLst>
              </a:tr>
              <a:tr h="685937">
                <a:tc>
                  <a:txBody>
                    <a:bodyPr/>
                    <a:lstStyle/>
                    <a:p>
                      <a:pPr algn="ctr"/>
                      <a:r>
                        <a:rPr lang="x-none" dirty="0"/>
                        <a:t>V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x-none" dirty="0"/>
                        <a:t>V =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x-none" dirty="0"/>
                        <a:t>V =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x-none" dirty="0"/>
                        <a:t>V=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x-none" dirty="0"/>
                        <a:t>V =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x-none" dirty="0"/>
                        <a:t>V = 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6569752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59214D7B-493C-41DC-8713-A9517B8E5D45}"/>
                  </a:ext>
                </a:extLst>
              </p14:cNvPr>
              <p14:cNvContentPartPr/>
              <p14:nvPr/>
            </p14:nvContentPartPr>
            <p14:xfrm>
              <a:off x="1743120" y="1865880"/>
              <a:ext cx="5444280" cy="12060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59214D7B-493C-41DC-8713-A9517B8E5D4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33760" y="1856520"/>
                <a:ext cx="5463000" cy="139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4702208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DDA6B-B83C-DE4B-86C6-64DD758D6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dirty="0"/>
              <a:t>Evaluación y Control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011879-289C-7A4E-84B8-C9E3C4242A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x-none" dirty="0"/>
              <a:t>Evaluación:</a:t>
            </a:r>
          </a:p>
          <a:p>
            <a:pPr lvl="1"/>
            <a:r>
              <a:rPr lang="x-none" dirty="0"/>
              <a:t>Estimar el valor de una política</a:t>
            </a:r>
          </a:p>
          <a:p>
            <a:r>
              <a:rPr lang="x-none" dirty="0"/>
              <a:t>Contro:</a:t>
            </a:r>
          </a:p>
          <a:p>
            <a:pPr lvl="1"/>
            <a:r>
              <a:rPr lang="x-none" dirty="0"/>
              <a:t>Optimizar y encontrar la mejor política.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3F6F56-79CD-2D42-B824-339B4135E28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55</a:t>
            </a:fld>
            <a:endParaRPr lang="en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6530270C-6BEC-4079-A4E6-44A89743DF45}"/>
                  </a:ext>
                </a:extLst>
              </p14:cNvPr>
              <p14:cNvContentPartPr/>
              <p14:nvPr/>
            </p14:nvContentPartPr>
            <p14:xfrm>
              <a:off x="1837440" y="2860200"/>
              <a:ext cx="3566520" cy="10620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6530270C-6BEC-4079-A4E6-44A89743DF4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28080" y="2850840"/>
                <a:ext cx="3585240" cy="124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0087680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CA0B89-8B38-7F4A-B319-066B0EC79A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dirty="0"/>
              <a:t>Evaluación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A5910EAC-22B9-DA47-AEA9-DE48B819F455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14275" y="3442563"/>
                <a:ext cx="6132600" cy="528171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s-ES" sz="1600" b="0" i="1" smtClean="0">
                        <a:latin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s-E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s-ES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ES" sz="1600" b="0" i="1" smtClean="0">
                        <a:latin typeface="Cambria Math" panose="02040503050406030204" pitchFamily="18" charset="0"/>
                      </a:rPr>
                      <m:t>𝑀𝑜𝑣𝑒𝑟</m:t>
                    </m:r>
                    <m:r>
                      <a:rPr lang="es-ES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sz="1600" b="0" i="1" smtClean="0">
                        <a:latin typeface="Cambria Math" panose="02040503050406030204" pitchFamily="18" charset="0"/>
                      </a:rPr>
                      <m:t>h𝑎𝑐𝑖𝑎</m:t>
                    </m:r>
                    <m:r>
                      <a:rPr lang="es-ES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sz="1600" b="0" i="1" smtClean="0">
                        <a:latin typeface="Cambria Math" panose="02040503050406030204" pitchFamily="18" charset="0"/>
                      </a:rPr>
                      <m:t>𝑙𝑎</m:t>
                    </m:r>
                    <m:r>
                      <a:rPr lang="es-ES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sz="1600" b="0" i="1" smtClean="0">
                        <a:latin typeface="Cambria Math" panose="02040503050406030204" pitchFamily="18" charset="0"/>
                      </a:rPr>
                      <m:t>𝑑𝑒𝑟𝑒𝑐h𝑎</m:t>
                    </m:r>
                  </m:oMath>
                </a14:m>
                <a:endParaRPr lang="x-none" sz="1600" dirty="0"/>
              </a:p>
              <a:p>
                <a:r>
                  <a:rPr lang="x-none" sz="1600" dirty="0"/>
                  <a:t>Factor de descuento = 0</a:t>
                </a:r>
              </a:p>
              <a:p>
                <a:r>
                  <a:rPr lang="x-none" sz="1600" dirty="0"/>
                  <a:t>Cual es el valor?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s-ES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sz="16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s-ES" sz="1600" i="1">
                            <a:latin typeface="Cambria Math" panose="02040503050406030204" pitchFamily="18" charset="0"/>
                          </a:rPr>
                          <m:t>𝜋</m:t>
                        </m:r>
                      </m:sup>
                    </m:sSup>
                    <m:d>
                      <m:dPr>
                        <m:ctrlPr>
                          <a:rPr lang="es-E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s-E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16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s-ES" sz="16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s-ES" sz="16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s-ES" sz="16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s-ES" sz="16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s-E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s-E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lang="es-ES" sz="16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es-E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s-ES" sz="16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r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s-ES" sz="16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t</m:t>
                        </m:r>
                      </m:sub>
                    </m:sSub>
                    <m:r>
                      <a:rPr lang="es-ES" sz="16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s-E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sSub>
                      <m:sSubPr>
                        <m:ctrlPr>
                          <a:rPr lang="es-E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s-E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s-E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s-E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s-E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p>
                        <m:r>
                          <a:rPr lang="es-E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sSub>
                      <m:sSubPr>
                        <m:ctrlPr>
                          <a:rPr lang="es-E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d>
                          <m:dPr>
                            <m:ctrlPr>
                              <a:rPr lang="es-E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s-E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+2</m:t>
                            </m:r>
                          </m:e>
                        </m:d>
                      </m:sub>
                    </m:sSub>
                    <m:r>
                      <a:rPr lang="es-E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+…|</m:t>
                    </m:r>
                    <m:sSub>
                      <m:sSubPr>
                        <m:ctrlPr>
                          <a:rPr lang="es-E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s-E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s-E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s-E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s-E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endParaRPr lang="x-none" sz="1600" dirty="0"/>
              </a:p>
              <a:p>
                <a:pPr lvl="1"/>
                <a:endParaRPr lang="x-none" sz="1600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A5910EAC-22B9-DA47-AEA9-DE48B819F45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14275" y="3442563"/>
                <a:ext cx="6132600" cy="528171"/>
              </a:xfrm>
              <a:blipFill>
                <a:blip r:embed="rId2"/>
                <a:stretch>
                  <a:fillRect l="-620" t="-139535" b="-79070"/>
                </a:stretch>
              </a:blipFill>
            </p:spPr>
            <p:txBody>
              <a:bodyPr/>
              <a:lstStyle/>
              <a:p>
                <a:r>
                  <a:rPr lang="en-MX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00F082-A557-664A-85BC-0C907A4BA74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56</a:t>
            </a:fld>
            <a:endParaRPr lang="en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31D3BA7-E8E5-9844-A3AB-D9E556F6C8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6392726"/>
              </p:ext>
            </p:extLst>
          </p:nvPr>
        </p:nvGraphicFramePr>
        <p:xfrm>
          <a:off x="1552354" y="1624779"/>
          <a:ext cx="6039292" cy="990737"/>
        </p:xfrm>
        <a:graphic>
          <a:graphicData uri="http://schemas.openxmlformats.org/drawingml/2006/table">
            <a:tbl>
              <a:tblPr firstRow="1" bandRow="1">
                <a:tableStyleId>{D87CA831-11D2-4159-8545-C5A921CE741D}</a:tableStyleId>
              </a:tblPr>
              <a:tblGrid>
                <a:gridCol w="1006549">
                  <a:extLst>
                    <a:ext uri="{9D8B030D-6E8A-4147-A177-3AD203B41FA5}">
                      <a16:colId xmlns:a16="http://schemas.microsoft.com/office/drawing/2014/main" val="3711358583"/>
                    </a:ext>
                  </a:extLst>
                </a:gridCol>
                <a:gridCol w="1006549">
                  <a:extLst>
                    <a:ext uri="{9D8B030D-6E8A-4147-A177-3AD203B41FA5}">
                      <a16:colId xmlns:a16="http://schemas.microsoft.com/office/drawing/2014/main" val="2858241144"/>
                    </a:ext>
                  </a:extLst>
                </a:gridCol>
                <a:gridCol w="1275359">
                  <a:extLst>
                    <a:ext uri="{9D8B030D-6E8A-4147-A177-3AD203B41FA5}">
                      <a16:colId xmlns:a16="http://schemas.microsoft.com/office/drawing/2014/main" val="1223496923"/>
                    </a:ext>
                  </a:extLst>
                </a:gridCol>
                <a:gridCol w="989045">
                  <a:extLst>
                    <a:ext uri="{9D8B030D-6E8A-4147-A177-3AD203B41FA5}">
                      <a16:colId xmlns:a16="http://schemas.microsoft.com/office/drawing/2014/main" val="4278745927"/>
                    </a:ext>
                  </a:extLst>
                </a:gridCol>
                <a:gridCol w="755241">
                  <a:extLst>
                    <a:ext uri="{9D8B030D-6E8A-4147-A177-3AD203B41FA5}">
                      <a16:colId xmlns:a16="http://schemas.microsoft.com/office/drawing/2014/main" val="2788661234"/>
                    </a:ext>
                  </a:extLst>
                </a:gridCol>
                <a:gridCol w="1006549">
                  <a:extLst>
                    <a:ext uri="{9D8B030D-6E8A-4147-A177-3AD203B41FA5}">
                      <a16:colId xmlns:a16="http://schemas.microsoft.com/office/drawing/2014/main" val="2926033436"/>
                    </a:ext>
                  </a:extLst>
                </a:gridCol>
              </a:tblGrid>
              <a:tr h="261035">
                <a:tc>
                  <a:txBody>
                    <a:bodyPr/>
                    <a:lstStyle/>
                    <a:p>
                      <a:pPr algn="ctr"/>
                      <a:r>
                        <a:rPr lang="x-none" dirty="0"/>
                        <a:t>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x-none" dirty="0"/>
                        <a:t>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x-none" dirty="0"/>
                        <a:t>s3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x-none" dirty="0"/>
                        <a:t>s4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x-none" dirty="0"/>
                        <a:t>s5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x-none" dirty="0"/>
                        <a:t>s6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1695521"/>
                  </a:ext>
                </a:extLst>
              </a:tr>
              <a:tr h="685937">
                <a:tc>
                  <a:txBody>
                    <a:bodyPr/>
                    <a:lstStyle/>
                    <a:p>
                      <a:pPr algn="ctr"/>
                      <a:r>
                        <a:rPr lang="x-none" dirty="0"/>
                        <a:t>-&gt;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x-none" dirty="0"/>
                        <a:t>-&gt;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x-none" dirty="0"/>
                        <a:t>-&gt;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x-none" dirty="0"/>
                        <a:t>-&gt;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x-none" dirty="0"/>
                        <a:t>-&gt;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x-none" dirty="0"/>
                        <a:t>-&gt;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6569752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159C1B79-1AE8-4CE8-B9A9-A8D608278D89}"/>
                  </a:ext>
                </a:extLst>
              </p14:cNvPr>
              <p14:cNvContentPartPr/>
              <p14:nvPr/>
            </p14:nvContentPartPr>
            <p14:xfrm>
              <a:off x="1857600" y="2246040"/>
              <a:ext cx="1406160" cy="17748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159C1B79-1AE8-4CE8-B9A9-A8D608278D8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48240" y="2236680"/>
                <a:ext cx="1424880" cy="196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0882718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B31C9B-127E-9B4A-902E-093E9791F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dirty="0"/>
              <a:t>Control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7016F3-1634-6041-84EE-DFDFAFAD49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x-none" dirty="0"/>
              <a:t>Cual es la política que optimiza V?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2C2F97-1801-8B4C-9B90-C3EAB412D9F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0710271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Ejemplo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58</a:t>
            </a:fld>
            <a:endParaRPr lang="es-MX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996" y="1449977"/>
            <a:ext cx="4466577" cy="2179048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5232088" y="1949894"/>
            <a:ext cx="27171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Cada Transición tiene una recompensa negativa r =  1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F1CD1BA5-127B-4459-A3E6-3625CB44E143}"/>
                  </a:ext>
                </a:extLst>
              </p14:cNvPr>
              <p14:cNvContentPartPr/>
              <p14:nvPr/>
            </p14:nvContentPartPr>
            <p14:xfrm>
              <a:off x="3594960" y="2005920"/>
              <a:ext cx="2640600" cy="175788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F1CD1BA5-127B-4459-A3E6-3625CB44E14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585600" y="1996560"/>
                <a:ext cx="2659320" cy="1776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2199242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/>
              <a:t>Politica</a:t>
            </a:r>
            <a:r>
              <a:rPr lang="es-MX" dirty="0"/>
              <a:t> aleatoria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59</a:t>
            </a:fld>
            <a:endParaRPr lang="es-MX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4959" y="1862173"/>
            <a:ext cx="2732016" cy="2365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6074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Temario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1. Introducción</a:t>
            </a:r>
          </a:p>
          <a:p>
            <a:r>
              <a:rPr lang="es-MX" dirty="0"/>
              <a:t>2. Bases teóricas</a:t>
            </a:r>
          </a:p>
          <a:p>
            <a:r>
              <a:rPr lang="es-MX" dirty="0"/>
              <a:t>3. Aprendizaje reforzado.</a:t>
            </a:r>
          </a:p>
          <a:p>
            <a:r>
              <a:rPr lang="es-MX" dirty="0"/>
              <a:t>5. Análisis Bayesiano de Datos</a:t>
            </a:r>
          </a:p>
          <a:p>
            <a:r>
              <a:rPr lang="es-MX" dirty="0"/>
              <a:t>6. Examen Final y Entrega de Proyectos</a:t>
            </a:r>
          </a:p>
          <a:p>
            <a:pPr marL="76200" indent="0">
              <a:buNone/>
            </a:pP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6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6224866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Evaluación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sz="1100" dirty="0"/>
              <a:t>La evaluación consistirá en:</a:t>
            </a:r>
          </a:p>
          <a:p>
            <a:endParaRPr lang="es-MX" sz="1100" dirty="0"/>
          </a:p>
          <a:p>
            <a:r>
              <a:rPr lang="es-MX" sz="1100" dirty="0"/>
              <a:t>- El proyecto final será el 60% de la evaluación final.</a:t>
            </a:r>
          </a:p>
          <a:p>
            <a:r>
              <a:rPr lang="es-MX" sz="1100" dirty="0"/>
              <a:t>    - El proyecto final </a:t>
            </a:r>
            <a:r>
              <a:rPr lang="es-MX" sz="1100" dirty="0" err="1"/>
              <a:t>consistira</a:t>
            </a:r>
            <a:r>
              <a:rPr lang="es-MX" sz="1100" dirty="0"/>
              <a:t> en el uso de un técnica de Machine </a:t>
            </a:r>
            <a:r>
              <a:rPr lang="es-MX" sz="1100" dirty="0" err="1"/>
              <a:t>Learning</a:t>
            </a:r>
            <a:r>
              <a:rPr lang="es-MX" sz="1100" dirty="0"/>
              <a:t> en un set de datos de su preferencia, con su correspondiente diseño y evaluación.</a:t>
            </a:r>
          </a:p>
          <a:p>
            <a:r>
              <a:rPr lang="es-MX" sz="1100" dirty="0"/>
              <a:t>  - Pueden hacer equipos de hasta tres personas.</a:t>
            </a:r>
          </a:p>
          <a:p>
            <a:r>
              <a:rPr lang="es-MX" sz="1100" dirty="0"/>
              <a:t>  - Necesitan hacer un reporte de 3-5 paginas sobre el set de datos, el diseño y las variables usadas.</a:t>
            </a:r>
          </a:p>
          <a:p>
            <a:endParaRPr lang="es-MX" sz="1100" dirty="0"/>
          </a:p>
          <a:p>
            <a:r>
              <a:rPr lang="es-MX" sz="1100" dirty="0"/>
              <a:t>- El restante 40% será distribuido de la siguiente forma:</a:t>
            </a:r>
          </a:p>
          <a:p>
            <a:r>
              <a:rPr lang="es-MX" sz="1100" dirty="0"/>
              <a:t>  - Un examen final. </a:t>
            </a:r>
          </a:p>
          <a:p>
            <a:r>
              <a:rPr lang="es-MX" sz="1100" dirty="0"/>
              <a:t>  - Tareas.</a:t>
            </a:r>
          </a:p>
          <a:p>
            <a:r>
              <a:rPr lang="es-MX" sz="1100" dirty="0"/>
              <a:t>  - Participación en clase</a:t>
            </a:r>
          </a:p>
          <a:p>
            <a:endParaRPr lang="es-MX" sz="110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7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8752913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4"/>
          <p:cNvSpPr txBox="1">
            <a:spLocks noGrp="1"/>
          </p:cNvSpPr>
          <p:nvPr>
            <p:ph type="ctrTitle"/>
          </p:nvPr>
        </p:nvSpPr>
        <p:spPr>
          <a:xfrm>
            <a:off x="463525" y="2871148"/>
            <a:ext cx="4094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Muestreo Estadístico</a:t>
            </a:r>
          </a:p>
        </p:txBody>
      </p:sp>
      <p:sp>
        <p:nvSpPr>
          <p:cNvPr id="222" name="Google Shape;222;p14"/>
          <p:cNvSpPr txBox="1">
            <a:spLocks noGrp="1"/>
          </p:cNvSpPr>
          <p:nvPr>
            <p:ph type="subTitle" idx="1"/>
          </p:nvPr>
        </p:nvSpPr>
        <p:spPr>
          <a:xfrm>
            <a:off x="463525" y="3975449"/>
            <a:ext cx="4094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000"/>
              </a:spcAft>
              <a:buNone/>
            </a:pPr>
            <a:endParaRPr lang="es-MX" dirty="0"/>
          </a:p>
        </p:txBody>
      </p:sp>
      <p:sp>
        <p:nvSpPr>
          <p:cNvPr id="223" name="Google Shape;223;p1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224" name="Google Shape;224;p14"/>
          <p:cNvSpPr txBox="1"/>
          <p:nvPr/>
        </p:nvSpPr>
        <p:spPr>
          <a:xfrm>
            <a:off x="463525" y="265176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0</a:t>
            </a:r>
            <a:endParaRPr sz="3000"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39251653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79D44D-B5C4-E746-A756-64583A71E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244D80-1908-624C-85D7-4C2A09EB58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X" dirty="0"/>
              <a:t>Muestreo estadístico se refiere a elegir un elemento de un grupo:</a:t>
            </a:r>
          </a:p>
          <a:p>
            <a:pPr lvl="1"/>
            <a:r>
              <a:rPr lang="en-MX" dirty="0"/>
              <a:t>Al “azar”</a:t>
            </a:r>
          </a:p>
          <a:p>
            <a:pPr lvl="1"/>
            <a:endParaRPr lang="en-MX" dirty="0"/>
          </a:p>
          <a:p>
            <a:pPr lvl="1"/>
            <a:r>
              <a:rPr lang="en-MX" dirty="0"/>
              <a:t>Ustedes ya no pueden usar esa palabra.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A4DBD9-BE19-714F-B8B3-A1308B1EFCC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771910420"/>
      </p:ext>
    </p:extLst>
  </p:cSld>
  <p:clrMapOvr>
    <a:masterClrMapping/>
  </p:clrMapOvr>
</p:sld>
</file>

<file path=ppt/theme/theme1.xml><?xml version="1.0" encoding="utf-8"?>
<a:theme xmlns:a="http://schemas.openxmlformats.org/drawingml/2006/main" name="Salerio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15376</TotalTime>
  <Words>1371</Words>
  <Application>Microsoft Office PowerPoint</Application>
  <PresentationFormat>On-screen Show (16:9)</PresentationFormat>
  <Paragraphs>290</Paragraphs>
  <Slides>59</Slides>
  <Notes>3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5" baseType="lpstr">
      <vt:lpstr>Roboto Condensed Light</vt:lpstr>
      <vt:lpstr>Cambria Math</vt:lpstr>
      <vt:lpstr>Arial</vt:lpstr>
      <vt:lpstr>Roboto Condensed</vt:lpstr>
      <vt:lpstr>Arvo</vt:lpstr>
      <vt:lpstr>Salerio template</vt:lpstr>
      <vt:lpstr>Machine Learning 2</vt:lpstr>
      <vt:lpstr>Anuncios</vt:lpstr>
      <vt:lpstr>PowerPoint Presentation</vt:lpstr>
      <vt:lpstr>Objetivo</vt:lpstr>
      <vt:lpstr>Metodología de Aprendizaje</vt:lpstr>
      <vt:lpstr>Temario</vt:lpstr>
      <vt:lpstr>Evaluación</vt:lpstr>
      <vt:lpstr>Muestreo Estadístico</vt:lpstr>
      <vt:lpstr>PowerPoint Presentation</vt:lpstr>
      <vt:lpstr>PowerPoint Presentation</vt:lpstr>
      <vt:lpstr>Distribuciónes</vt:lpstr>
      <vt:lpstr>PowerPoint Presentation</vt:lpstr>
      <vt:lpstr>PowerPoint Presentation</vt:lpstr>
      <vt:lpstr>Distribución Discreta</vt:lpstr>
      <vt:lpstr>Reinforcement Learning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Ejemplos</vt:lpstr>
      <vt:lpstr>PowerPoint Presentation</vt:lpstr>
      <vt:lpstr>PowerPoint Presentation</vt:lpstr>
      <vt:lpstr>PowerPoint Presentation</vt:lpstr>
      <vt:lpstr>Como lo formalizamos matemáticamente</vt:lpstr>
      <vt:lpstr>Historia</vt:lpstr>
      <vt:lpstr>Referencia Wiki</vt:lpstr>
      <vt:lpstr>Notación</vt:lpstr>
      <vt:lpstr>Procesos de Decisión de Markov</vt:lpstr>
      <vt:lpstr>MDP</vt:lpstr>
      <vt:lpstr>PowerPoint Presentation</vt:lpstr>
      <vt:lpstr>Que involucra aprendizaje reeforzado</vt:lpstr>
      <vt:lpstr>Optimización</vt:lpstr>
      <vt:lpstr>Optimización</vt:lpstr>
      <vt:lpstr>Consecuencias atrasadas</vt:lpstr>
      <vt:lpstr>Consecuencias atrasadas</vt:lpstr>
      <vt:lpstr>Consecuencias atrasadas</vt:lpstr>
      <vt:lpstr>Exploración</vt:lpstr>
      <vt:lpstr>Exploración</vt:lpstr>
      <vt:lpstr>Política</vt:lpstr>
      <vt:lpstr>Política</vt:lpstr>
      <vt:lpstr>Politica</vt:lpstr>
      <vt:lpstr>Generalización</vt:lpstr>
      <vt:lpstr>Modelo de RL</vt:lpstr>
      <vt:lpstr>PowerPoint Presentation</vt:lpstr>
      <vt:lpstr>Componentes de  un algoritmo de RL</vt:lpstr>
      <vt:lpstr>Modelo</vt:lpstr>
      <vt:lpstr>PowerPoint Presentation</vt:lpstr>
      <vt:lpstr>Política</vt:lpstr>
      <vt:lpstr>Politica</vt:lpstr>
      <vt:lpstr>Política</vt:lpstr>
      <vt:lpstr>Funcion de valor</vt:lpstr>
      <vt:lpstr>Función de valor</vt:lpstr>
      <vt:lpstr>PowerPoint Presentation</vt:lpstr>
      <vt:lpstr>Evaluación y Control</vt:lpstr>
      <vt:lpstr>Evaluación</vt:lpstr>
      <vt:lpstr>Control</vt:lpstr>
      <vt:lpstr>Ejemplo</vt:lpstr>
      <vt:lpstr>Politica aleatoria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Leon Felipe Palafox Novack</dc:creator>
  <cp:lastModifiedBy>LEON FELIPE PALAFOX NOVACK</cp:lastModifiedBy>
  <cp:revision>112</cp:revision>
  <dcterms:modified xsi:type="dcterms:W3CDTF">2021-04-15T04:56:44Z</dcterms:modified>
</cp:coreProperties>
</file>